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4"/>
  </p:notesMasterIdLst>
  <p:sldIdLst>
    <p:sldId id="326" r:id="rId2"/>
    <p:sldId id="316" r:id="rId3"/>
    <p:sldId id="317" r:id="rId4"/>
    <p:sldId id="318" r:id="rId5"/>
    <p:sldId id="319" r:id="rId6"/>
    <p:sldId id="320" r:id="rId7"/>
    <p:sldId id="322" r:id="rId8"/>
    <p:sldId id="321" r:id="rId9"/>
    <p:sldId id="323" r:id="rId10"/>
    <p:sldId id="324" r:id="rId11"/>
    <p:sldId id="325" r:id="rId12"/>
    <p:sldId id="273" r:id="rId13"/>
  </p:sldIdLst>
  <p:sldSz cx="12192000" cy="6858000"/>
  <p:notesSz cx="6858000" cy="9144000"/>
  <p:defaultTextStyle>
    <a:defPPr>
      <a:defRPr lang="de-DE"/>
    </a:defPPr>
    <a:lvl1pPr algn="l" rtl="0" fontAlgn="base">
      <a:spcBef>
        <a:spcPct val="0"/>
      </a:spcBef>
      <a:spcAft>
        <a:spcPct val="0"/>
      </a:spcAft>
      <a:defRPr kern="1200">
        <a:solidFill>
          <a:schemeClr val="tx1"/>
        </a:solidFill>
        <a:latin typeface="Arial" charset="0"/>
        <a:ea typeface="+mn-ea"/>
        <a:cs typeface="+mn-cs"/>
      </a:defRPr>
    </a:lvl1pPr>
    <a:lvl2pPr marL="609585" algn="l" rtl="0" fontAlgn="base">
      <a:spcBef>
        <a:spcPct val="0"/>
      </a:spcBef>
      <a:spcAft>
        <a:spcPct val="0"/>
      </a:spcAft>
      <a:defRPr kern="1200">
        <a:solidFill>
          <a:schemeClr val="tx1"/>
        </a:solidFill>
        <a:latin typeface="Arial" charset="0"/>
        <a:ea typeface="+mn-ea"/>
        <a:cs typeface="+mn-cs"/>
      </a:defRPr>
    </a:lvl2pPr>
    <a:lvl3pPr marL="1219170" algn="l" rtl="0" fontAlgn="base">
      <a:spcBef>
        <a:spcPct val="0"/>
      </a:spcBef>
      <a:spcAft>
        <a:spcPct val="0"/>
      </a:spcAft>
      <a:defRPr kern="1200">
        <a:solidFill>
          <a:schemeClr val="tx1"/>
        </a:solidFill>
        <a:latin typeface="Arial" charset="0"/>
        <a:ea typeface="+mn-ea"/>
        <a:cs typeface="+mn-cs"/>
      </a:defRPr>
    </a:lvl3pPr>
    <a:lvl4pPr marL="1828754" algn="l" rtl="0" fontAlgn="base">
      <a:spcBef>
        <a:spcPct val="0"/>
      </a:spcBef>
      <a:spcAft>
        <a:spcPct val="0"/>
      </a:spcAft>
      <a:defRPr kern="1200">
        <a:solidFill>
          <a:schemeClr val="tx1"/>
        </a:solidFill>
        <a:latin typeface="Arial" charset="0"/>
        <a:ea typeface="+mn-ea"/>
        <a:cs typeface="+mn-cs"/>
      </a:defRPr>
    </a:lvl4pPr>
    <a:lvl5pPr marL="2438339" algn="l" rtl="0" fontAlgn="base">
      <a:spcBef>
        <a:spcPct val="0"/>
      </a:spcBef>
      <a:spcAft>
        <a:spcPct val="0"/>
      </a:spcAft>
      <a:defRPr kern="1200">
        <a:solidFill>
          <a:schemeClr val="tx1"/>
        </a:solidFill>
        <a:latin typeface="Arial" charset="0"/>
        <a:ea typeface="+mn-ea"/>
        <a:cs typeface="+mn-cs"/>
      </a:defRPr>
    </a:lvl5pPr>
    <a:lvl6pPr marL="3047924" algn="l" defTabSz="1219170" rtl="0" eaLnBrk="1" latinLnBrk="0" hangingPunct="1">
      <a:defRPr kern="1200">
        <a:solidFill>
          <a:schemeClr val="tx1"/>
        </a:solidFill>
        <a:latin typeface="Arial" charset="0"/>
        <a:ea typeface="+mn-ea"/>
        <a:cs typeface="+mn-cs"/>
      </a:defRPr>
    </a:lvl6pPr>
    <a:lvl7pPr marL="3657509" algn="l" defTabSz="1219170" rtl="0" eaLnBrk="1" latinLnBrk="0" hangingPunct="1">
      <a:defRPr kern="1200">
        <a:solidFill>
          <a:schemeClr val="tx1"/>
        </a:solidFill>
        <a:latin typeface="Arial" charset="0"/>
        <a:ea typeface="+mn-ea"/>
        <a:cs typeface="+mn-cs"/>
      </a:defRPr>
    </a:lvl7pPr>
    <a:lvl8pPr marL="4267093" algn="l" defTabSz="1219170" rtl="0" eaLnBrk="1" latinLnBrk="0" hangingPunct="1">
      <a:defRPr kern="1200">
        <a:solidFill>
          <a:schemeClr val="tx1"/>
        </a:solidFill>
        <a:latin typeface="Arial" charset="0"/>
        <a:ea typeface="+mn-ea"/>
        <a:cs typeface="+mn-cs"/>
      </a:defRPr>
    </a:lvl8pPr>
    <a:lvl9pPr marL="4876678" algn="l" defTabSz="121917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817EA92-75D0-4044-A80A-286907CE0DDC}">
  <a:tblStyle styleId="{0817EA92-75D0-4044-A80A-286907CE0DDB}" styleName="Minimal Table">
    <a:wholeTbl>
      <a:tcTxStyle>
        <a:fontRef idx="minor">
          <a:prstClr val="black"/>
        </a:fontRef>
        <a:schemeClr val="dk1"/>
      </a:tcTxStyle>
      <a:tcStyle>
        <a:tcBdr>
          <a:left>
            <a:ln w="0" cmpd="sng">
              <a:solidFill>
                <a:schemeClr val="bg1"/>
              </a:solidFill>
            </a:ln>
          </a:left>
          <a:right>
            <a:ln w="0" cmpd="sng">
              <a:solidFill>
                <a:schemeClr val="bg1"/>
              </a:solidFill>
            </a:ln>
          </a:right>
          <a:top>
            <a:ln w="0" cmpd="sng">
              <a:solidFill>
                <a:schemeClr val="bg1"/>
              </a:solidFill>
            </a:ln>
          </a:top>
          <a:bottom>
            <a:ln w="0" cmpd="sng">
              <a:solidFill>
                <a:schemeClr val="bg1"/>
              </a:solidFill>
            </a:ln>
          </a:bottom>
          <a:insideH>
            <a:ln w="0" cmpd="sng">
              <a:solidFill>
                <a:schemeClr val="dk1"/>
              </a:solidFill>
            </a:ln>
          </a:insideH>
          <a:insideV>
            <a:ln w="0" cmpd="sng">
              <a:solidFill>
                <a:schemeClr val="bg1"/>
              </a:solidFill>
            </a:ln>
          </a:insideV>
        </a:tcBdr>
      </a:tcStyle>
    </a:wholeTbl>
    <a:band1H>
      <a:tcStyle>
        <a:tcBdr/>
      </a:tcStyle>
    </a:band1H>
    <a:band2H>
      <a:tcStyle>
        <a:tcBdr/>
      </a:tcStyle>
    </a:band2H>
    <a:band1V>
      <a:tcStyle>
        <a:tcBdr/>
      </a:tcStyle>
    </a:band1V>
    <a:band2V>
      <a:tcStyle>
        <a:tcBdr/>
      </a:tcStyle>
    </a:band2V>
    <a:lastCol>
      <a:tcTxStyle b="on">
        <a:fontRef idx="minor">
          <a:prstClr val="black"/>
        </a:fontRef>
        <a:schemeClr val="dk1"/>
      </a:tcTxStyle>
      <a:tcStyle>
        <a:tcBdr/>
      </a:tcStyle>
    </a:lastCol>
    <a:firstCol>
      <a:tcTxStyle b="on">
        <a:fontRef idx="minor">
          <a:prstClr val="black"/>
        </a:fontRef>
        <a:schemeClr val="dk1"/>
      </a:tcTxStyle>
      <a:tcStyle>
        <a:tcBdr/>
      </a:tcStyle>
    </a:firstCol>
    <a:lastRow>
      <a:tcTxStyle b="on">
        <a:fontRef idx="minor">
          <a:prstClr val="black"/>
        </a:fontRef>
        <a:schemeClr val="dk1"/>
      </a:tcTxStyle>
      <a:tcStyle>
        <a:tcBdr>
          <a:top>
            <a:ln w="10000" cmpd="sng">
              <a:solidFill>
                <a:schemeClr val="dk1"/>
              </a:solidFill>
            </a:ln>
          </a:top>
        </a:tcBdr>
      </a:tcStyle>
    </a:lastRow>
    <a:firstRow>
      <a:tcTxStyle b="on">
        <a:fontRef idx="minor">
          <a:prstClr val="black"/>
        </a:fontRef>
        <a:schemeClr val="dk1"/>
      </a:tcTxStyle>
      <a:tcStyle>
        <a:tcBdr>
          <a:bottom>
            <a:ln w="20000" cmpd="sng">
              <a:solidFill>
                <a:schemeClr val="dk1"/>
              </a:solidFill>
            </a:ln>
          </a:bottom>
        </a:tcBdr>
      </a:tcStyle>
    </a:firstRow>
  </a:tblStyle>
  <a:tblStyle styleId="{0817EA92-75D0-4044-A80A-286907CE0DDC}" styleName="Colourful Table">
    <a:wholeTbl>
      <a:tcTxStyle>
        <a:fontRef idx="minor">
          <a:prstClr val="black"/>
        </a:fontRef>
        <a:schemeClr val="dk1"/>
      </a:tcTxStyle>
      <a:tcStyle>
        <a:tcBdr>
          <a:left>
            <a:ln w="0" cmpd="sng">
              <a:solidFill>
                <a:schemeClr val="bg1"/>
              </a:solidFill>
            </a:ln>
          </a:left>
          <a:right>
            <a:ln w="0" cmpd="sng">
              <a:solidFill>
                <a:schemeClr val="bg1"/>
              </a:solidFill>
            </a:ln>
          </a:right>
          <a:top>
            <a:ln w="0" cmpd="sng">
              <a:solidFill>
                <a:schemeClr val="bg1"/>
              </a:solidFill>
            </a:ln>
          </a:top>
          <a:bottom>
            <a:ln w="0" cmpd="sng">
              <a:solidFill>
                <a:schemeClr val="bg1"/>
              </a:solidFill>
            </a:ln>
          </a:bottom>
          <a:insideH>
            <a:ln w="0" cmpd="sng">
              <a:solidFill>
                <a:schemeClr val="bg1"/>
              </a:solidFill>
            </a:ln>
          </a:insideH>
          <a:insideV>
            <a:ln w="0" cmpd="sng">
              <a:solidFill>
                <a:schemeClr val="bg1"/>
              </a:solidFill>
            </a:ln>
          </a:insideV>
        </a:tcBdr>
        <a:fill>
          <a:solidFill>
            <a:srgbClr val="FFF5CC"/>
          </a:solidFill>
        </a:fill>
      </a:tcStyle>
    </a:wholeTbl>
    <a:band1H>
      <a:tcStyle>
        <a:tcBdr/>
        <a:fill>
          <a:solidFill>
            <a:srgbClr val="FFEA98"/>
          </a:solidFill>
        </a:fill>
      </a:tcStyle>
    </a:band1H>
    <a:band2H>
      <a:tcStyle>
        <a:tcBdr/>
      </a:tcStyle>
    </a:band2H>
    <a:band1V>
      <a:tcStyle>
        <a:tcBdr/>
        <a:fill>
          <a:solidFill>
            <a:srgbClr val="FFF5CC"/>
          </a:solidFill>
        </a:fill>
      </a:tcStyle>
    </a:band1V>
    <a:band2V>
      <a:tcStyle>
        <a:tcBdr/>
      </a:tcStyle>
    </a:band2V>
    <a:lastCol>
      <a:tcTxStyle b="on">
        <a:fontRef idx="minor">
          <a:prstClr val="black"/>
        </a:fontRef>
        <a:schemeClr val="dk1"/>
      </a:tcTxStyle>
      <a:tcStyle>
        <a:tcBdr/>
      </a:tcStyle>
    </a:lastCol>
    <a:firstCol>
      <a:tcTxStyle b="on">
        <a:fontRef idx="minor">
          <a:prstClr val="black"/>
        </a:fontRef>
        <a:schemeClr val="dk1"/>
      </a:tcTxStyle>
      <a:tcStyle>
        <a:tcBdr/>
      </a:tcStyle>
    </a:firstCol>
    <a:lastRow>
      <a:tcTxStyle b="on">
        <a:fontRef idx="minor">
          <a:prstClr val="black"/>
        </a:fontRef>
        <a:schemeClr val="dk1"/>
      </a:tcTxStyle>
      <a:tcStyle>
        <a:tcBdr>
          <a:top>
            <a:ln w="20000" cmpd="sng">
              <a:solidFill>
                <a:schemeClr val="lt1"/>
              </a:solidFill>
            </a:ln>
          </a:top>
        </a:tcBdr>
        <a:fill>
          <a:solidFill>
            <a:schemeClr val="accent1"/>
          </a:solidFill>
        </a:fill>
      </a:tcStyle>
    </a:lastRow>
    <a:firstRow>
      <a:tcTxStyle b="on">
        <a:fontRef idx="minor">
          <a:prstClr val="black"/>
        </a:fontRef>
        <a:schemeClr val="dk1"/>
      </a:tcTxStyle>
      <a:tcStyle>
        <a:tcBdr>
          <a:bottom>
            <a:ln w="200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24" autoAdjust="0"/>
    <p:restoredTop sz="78519" autoAdjust="0"/>
  </p:normalViewPr>
  <p:slideViewPr>
    <p:cSldViewPr snapToGrid="0" snapToObjects="1">
      <p:cViewPr>
        <p:scale>
          <a:sx n="63" d="100"/>
          <a:sy n="63" d="100"/>
        </p:scale>
        <p:origin x="832" y="-152"/>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2B6AFE-AAA7-A648-9BD0-3A9F2F6129F4}" type="datetimeFigureOut">
              <a:rPr lang="de-DE" smtClean="0"/>
              <a:t>10.05.2025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0980EE-0DD8-664C-B4D6-9E41B2970AB0}" type="slidenum">
              <a:rPr lang="de-DE" smtClean="0"/>
              <a:t>‹#›</a:t>
            </a:fld>
            <a:endParaRPr lang="de-DE"/>
          </a:p>
        </p:txBody>
      </p:sp>
    </p:spTree>
    <p:extLst>
      <p:ext uri="{BB962C8B-B14F-4D97-AF65-F5344CB8AC3E}">
        <p14:creationId xmlns:p14="http://schemas.microsoft.com/office/powerpoint/2010/main" val="1305157535"/>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mn-lt"/>
        <a:ea typeface="+mn-ea"/>
        <a:cs typeface="+mn-cs"/>
      </a:defRPr>
    </a:lvl1pPr>
    <a:lvl2pPr marL="609585" algn="l" defTabSz="1219170" rtl="0" eaLnBrk="1" latinLnBrk="0" hangingPunct="1">
      <a:defRPr sz="1600" kern="1200">
        <a:solidFill>
          <a:schemeClr val="tx1"/>
        </a:solidFill>
        <a:latin typeface="+mn-lt"/>
        <a:ea typeface="+mn-ea"/>
        <a:cs typeface="+mn-cs"/>
      </a:defRPr>
    </a:lvl2pPr>
    <a:lvl3pPr marL="1219170" algn="l" defTabSz="1219170" rtl="0" eaLnBrk="1" latinLnBrk="0" hangingPunct="1">
      <a:defRPr sz="1600" kern="1200">
        <a:solidFill>
          <a:schemeClr val="tx1"/>
        </a:solidFill>
        <a:latin typeface="+mn-lt"/>
        <a:ea typeface="+mn-ea"/>
        <a:cs typeface="+mn-cs"/>
      </a:defRPr>
    </a:lvl3pPr>
    <a:lvl4pPr marL="1828754" algn="l" defTabSz="1219170" rtl="0" eaLnBrk="1" latinLnBrk="0" hangingPunct="1">
      <a:defRPr sz="1600" kern="1200">
        <a:solidFill>
          <a:schemeClr val="tx1"/>
        </a:solidFill>
        <a:latin typeface="+mn-lt"/>
        <a:ea typeface="+mn-ea"/>
        <a:cs typeface="+mn-cs"/>
      </a:defRPr>
    </a:lvl4pPr>
    <a:lvl5pPr marL="2438339" algn="l" defTabSz="1219170" rtl="0" eaLnBrk="1" latinLnBrk="0" hangingPunct="1">
      <a:defRPr sz="1600" kern="1200">
        <a:solidFill>
          <a:schemeClr val="tx1"/>
        </a:solidFill>
        <a:latin typeface="+mn-lt"/>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CN" dirty="0"/>
              <a:t>Our charging station is mainly composed of these parts</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60980EE-0DD8-664C-B4D6-9E41B2970AB0}" type="slidenum">
              <a:rPr lang="de-DE" smtClean="0"/>
              <a:t>2</a:t>
            </a:fld>
            <a:endParaRPr lang="de-DE"/>
          </a:p>
        </p:txBody>
      </p:sp>
    </p:spTree>
    <p:extLst>
      <p:ext uri="{BB962C8B-B14F-4D97-AF65-F5344CB8AC3E}">
        <p14:creationId xmlns:p14="http://schemas.microsoft.com/office/powerpoint/2010/main" val="1206618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CN" dirty="0"/>
              <a:t>In this way, this risk is avoided and the deviation will be compensated by the following corrected schedule.</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60980EE-0DD8-664C-B4D6-9E41B2970AB0}" type="slidenum">
              <a:rPr lang="de-DE" smtClean="0"/>
              <a:t>11</a:t>
            </a:fld>
            <a:endParaRPr lang="de-DE"/>
          </a:p>
        </p:txBody>
      </p:sp>
    </p:spTree>
    <p:extLst>
      <p:ext uri="{BB962C8B-B14F-4D97-AF65-F5344CB8AC3E}">
        <p14:creationId xmlns:p14="http://schemas.microsoft.com/office/powerpoint/2010/main" val="3982102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E361D1-1457-6145-B602-82FA095E32DA}" type="slidenum">
              <a:rPr lang="de-DE" smtClean="0"/>
              <a:t>12</a:t>
            </a:fld>
            <a:endParaRPr lang="de-DE"/>
          </a:p>
        </p:txBody>
      </p:sp>
    </p:spTree>
    <p:extLst>
      <p:ext uri="{BB962C8B-B14F-4D97-AF65-F5344CB8AC3E}">
        <p14:creationId xmlns:p14="http://schemas.microsoft.com/office/powerpoint/2010/main" val="3338542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main functional components include a shelly sensor. This sensor can measure the current of the 3-phase power with its clamps and record total charged energy.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EVSE stands for Electric Vehicle Supply Equipment. It is mainly used to set the max current and get the vehicle state.</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60980EE-0DD8-664C-B4D6-9E41B2970AB0}" type="slidenum">
              <a:rPr lang="de-DE" smtClean="0"/>
              <a:t>3</a:t>
            </a:fld>
            <a:endParaRPr lang="de-DE"/>
          </a:p>
        </p:txBody>
      </p:sp>
    </p:spTree>
    <p:extLst>
      <p:ext uri="{BB962C8B-B14F-4D97-AF65-F5344CB8AC3E}">
        <p14:creationId xmlns:p14="http://schemas.microsoft.com/office/powerpoint/2010/main" val="1711573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smart charge board is the most important part. It is a 3D-printed board to mount the components on the charging station.</a:t>
            </a:r>
          </a:p>
          <a:p>
            <a:r>
              <a:rPr lang="en-US" altLang="zh-CN" dirty="0"/>
              <a:t>Raspberry Pi is the carrier of the program. It communicates with different components in various ways.</a:t>
            </a:r>
          </a:p>
          <a:p>
            <a:r>
              <a:rPr lang="en-US" altLang="zh-CN" dirty="0"/>
              <a:t>Shelly</a:t>
            </a:r>
            <a:r>
              <a:rPr lang="zh-CN" altLang="en-US" dirty="0"/>
              <a:t>， </a:t>
            </a:r>
            <a:r>
              <a:rPr lang="en-US" altLang="zh-CN" dirty="0"/>
              <a:t>the web port, and Raspberry Pi are connected to the same </a:t>
            </a:r>
            <a:r>
              <a:rPr lang="en-US" altLang="zh-CN" dirty="0" err="1"/>
              <a:t>Wifi</a:t>
            </a:r>
            <a:r>
              <a:rPr lang="en-US" altLang="zh-CN" dirty="0"/>
              <a:t> and transmit information wirelessly.</a:t>
            </a:r>
          </a:p>
          <a:p>
            <a:r>
              <a:rPr lang="en-US" altLang="zh-CN" dirty="0"/>
              <a:t>The Raspberry Pi communicates with EVSE via serial communication. But the working voltage of these two parts is different.  So we add a level-shifter in between to convert the voltage. Otherwise the GPIO pins will be damaged.</a:t>
            </a:r>
          </a:p>
          <a:p>
            <a:r>
              <a:rPr lang="en-US" altLang="zh-CN" dirty="0"/>
              <a:t>The EVSE communicates with the EV using PWM signal. The duty cycle represents the allowed current, and the voltage level represents the vehicle states.</a:t>
            </a:r>
          </a:p>
          <a:p>
            <a:r>
              <a:rPr lang="en-US" altLang="zh-CN" dirty="0"/>
              <a:t>We also utilized the GPIO pins</a:t>
            </a:r>
            <a:r>
              <a:rPr lang="zh-CN" altLang="en-US" dirty="0"/>
              <a:t> </a:t>
            </a:r>
            <a:r>
              <a:rPr lang="en-US" altLang="zh-CN" dirty="0"/>
              <a:t>of</a:t>
            </a:r>
            <a:r>
              <a:rPr lang="zh-CN" altLang="en-US" dirty="0"/>
              <a:t> </a:t>
            </a:r>
            <a:r>
              <a:rPr lang="en-US" altLang="zh-CN" dirty="0"/>
              <a:t>Raspberry</a:t>
            </a:r>
            <a:r>
              <a:rPr lang="zh-CN" altLang="en-US" dirty="0"/>
              <a:t> </a:t>
            </a:r>
            <a:r>
              <a:rPr lang="en-US" altLang="zh-CN" dirty="0"/>
              <a:t>Pi for other purposes like latching the charge plug with motor and relay, controlling the blinking of LED.</a:t>
            </a:r>
          </a:p>
          <a:p>
            <a:endParaRPr lang="zh-CN" altLang="en-US" dirty="0"/>
          </a:p>
        </p:txBody>
      </p:sp>
      <p:sp>
        <p:nvSpPr>
          <p:cNvPr id="4" name="灯片编号占位符 3"/>
          <p:cNvSpPr>
            <a:spLocks noGrp="1"/>
          </p:cNvSpPr>
          <p:nvPr>
            <p:ph type="sldNum" sz="quarter" idx="5"/>
          </p:nvPr>
        </p:nvSpPr>
        <p:spPr/>
        <p:txBody>
          <a:bodyPr/>
          <a:lstStyle/>
          <a:p>
            <a:fld id="{B60980EE-0DD8-664C-B4D6-9E41B2970AB0}" type="slidenum">
              <a:rPr lang="de-DE" smtClean="0"/>
              <a:t>4</a:t>
            </a:fld>
            <a:endParaRPr lang="de-DE"/>
          </a:p>
        </p:txBody>
      </p:sp>
    </p:spTree>
    <p:extLst>
      <p:ext uri="{BB962C8B-B14F-4D97-AF65-F5344CB8AC3E}">
        <p14:creationId xmlns:p14="http://schemas.microsoft.com/office/powerpoint/2010/main" val="3641297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have designed 3 charge modes.</a:t>
            </a:r>
          </a:p>
          <a:p>
            <a:r>
              <a:rPr lang="en-US" altLang="zh-CN" dirty="0"/>
              <a:t>Direct charging can literally only control the start and stop of charging, by pressing the buttons on the charge pile or via the website. Then the charge station will charge at the maximum allowed current.</a:t>
            </a:r>
          </a:p>
          <a:p>
            <a:r>
              <a:rPr lang="en-US" altLang="zh-CN" dirty="0"/>
              <a:t>The Manual schedule mode is mainly used for debugging. The charging station will charge according to an uploaded schedule. The charge time point and charge power are defined in this schedule.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dynamic adjustment mode is the main target of our project. It realizes the smart charging. </a:t>
            </a:r>
            <a:r>
              <a:rPr lang="en-US" altLang="zh-CN" b="0" dirty="0"/>
              <a:t>The schedule is generated by the optimizer </a:t>
            </a:r>
            <a:r>
              <a:rPr lang="en-US" altLang="zh-CN" dirty="0"/>
              <a:t>according to the user’s needs such as “lowest electric price” or “balanced price and speed”. The charging plan will be calibrated periodically to compensate for the deviation in the charging process, based on the data collected from the shelly sensor.</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60980EE-0DD8-664C-B4D6-9E41B2970AB0}" type="slidenum">
              <a:rPr lang="de-DE" smtClean="0"/>
              <a:t>5</a:t>
            </a:fld>
            <a:endParaRPr lang="de-DE"/>
          </a:p>
        </p:txBody>
      </p:sp>
    </p:spTree>
    <p:extLst>
      <p:ext uri="{BB962C8B-B14F-4D97-AF65-F5344CB8AC3E}">
        <p14:creationId xmlns:p14="http://schemas.microsoft.com/office/powerpoint/2010/main" val="3755707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charging stations will perform different actions at different stages of charging.</a:t>
            </a:r>
          </a:p>
          <a:p>
            <a:endParaRPr lang="en-US" altLang="zh-CN" dirty="0"/>
          </a:p>
          <a:p>
            <a:r>
              <a:rPr lang="en-US" altLang="zh-CN" dirty="0"/>
              <a:t>When the user inserts the charge plug selects the charge mode and presses the start button. The system will check if all the components are working properly, and also check if the plan is applicable, for example, the user wants to fully charge the car in 5 minutes. It will be rejected because the required power is clearly much higher than the power limit.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Anything that shows abnormality in this process will lead to an error, the charging will not start.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If everything</a:t>
            </a:r>
            <a:r>
              <a:rPr lang="zh-CN" altLang="en-US" dirty="0">
                <a:solidFill>
                  <a:schemeClr val="tx1"/>
                </a:solidFill>
              </a:rPr>
              <a:t> </a:t>
            </a:r>
            <a:r>
              <a:rPr lang="en-US" altLang="zh-CN" dirty="0">
                <a:solidFill>
                  <a:schemeClr val="tx1"/>
                </a:solidFill>
              </a:rPr>
              <a:t>is</a:t>
            </a:r>
            <a:r>
              <a:rPr lang="zh-CN" altLang="en-US" dirty="0">
                <a:solidFill>
                  <a:schemeClr val="tx1"/>
                </a:solidFill>
              </a:rPr>
              <a:t> </a:t>
            </a:r>
            <a:r>
              <a:rPr lang="en-US" altLang="zh-CN" dirty="0">
                <a:solidFill>
                  <a:schemeClr val="tx1"/>
                </a:solidFill>
              </a:rPr>
              <a:t>OK,</a:t>
            </a:r>
            <a:r>
              <a:rPr lang="zh-CN" altLang="en-US" dirty="0">
                <a:solidFill>
                  <a:schemeClr val="tx1"/>
                </a:solidFill>
              </a:rPr>
              <a:t> </a:t>
            </a:r>
            <a:r>
              <a:rPr lang="en-US" altLang="zh-CN" dirty="0">
                <a:solidFill>
                  <a:schemeClr val="tx1"/>
                </a:solidFill>
              </a:rPr>
              <a:t>the station will latch the plug, the optimizer will generate the charge schedule.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In the charging process, the output power is controlled by changing the maximum current value in the EVSE register.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The system will periodically calibrate the plan, and get data from the EVSE and the Shelly sensor via polling. If any hardware failure occurs in this process, it will also raise an error and immediately terminate the charging.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After the charging is finished, the charge station will unlatch the charge plug and clear the data stored in Shelly. </a:t>
            </a:r>
          </a:p>
          <a:p>
            <a:endParaRPr lang="zh-CN" altLang="en-US" dirty="0"/>
          </a:p>
        </p:txBody>
      </p:sp>
      <p:sp>
        <p:nvSpPr>
          <p:cNvPr id="4" name="灯片编号占位符 3"/>
          <p:cNvSpPr>
            <a:spLocks noGrp="1"/>
          </p:cNvSpPr>
          <p:nvPr>
            <p:ph type="sldNum" sz="quarter" idx="5"/>
          </p:nvPr>
        </p:nvSpPr>
        <p:spPr/>
        <p:txBody>
          <a:bodyPr/>
          <a:lstStyle/>
          <a:p>
            <a:fld id="{B60980EE-0DD8-664C-B4D6-9E41B2970AB0}" type="slidenum">
              <a:rPr lang="de-DE" smtClean="0"/>
              <a:t>6</a:t>
            </a:fld>
            <a:endParaRPr lang="de-DE"/>
          </a:p>
        </p:txBody>
      </p:sp>
    </p:spTree>
    <p:extLst>
      <p:ext uri="{BB962C8B-B14F-4D97-AF65-F5344CB8AC3E}">
        <p14:creationId xmlns:p14="http://schemas.microsoft.com/office/powerpoint/2010/main" val="362085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In our project, we have considered a lot about the influence of delays. </a:t>
            </a:r>
          </a:p>
          <a:p>
            <a:pPr algn="l"/>
            <a:r>
              <a:rPr lang="en-US" altLang="zh-CN" dirty="0"/>
              <a:t>For example, according to the plan the 3 charge units should charge without violating the limit. </a:t>
            </a:r>
            <a:endParaRPr lang="zh-CN" altLang="en-US" dirty="0"/>
          </a:p>
        </p:txBody>
      </p:sp>
      <p:sp>
        <p:nvSpPr>
          <p:cNvPr id="4" name="灯片编号占位符 3"/>
          <p:cNvSpPr>
            <a:spLocks noGrp="1"/>
          </p:cNvSpPr>
          <p:nvPr>
            <p:ph type="sldNum" sz="quarter" idx="5"/>
          </p:nvPr>
        </p:nvSpPr>
        <p:spPr/>
        <p:txBody>
          <a:bodyPr/>
          <a:lstStyle/>
          <a:p>
            <a:fld id="{B60980EE-0DD8-664C-B4D6-9E41B2970AB0}" type="slidenum">
              <a:rPr lang="de-DE" smtClean="0"/>
              <a:t>7</a:t>
            </a:fld>
            <a:endParaRPr lang="de-DE"/>
          </a:p>
        </p:txBody>
      </p:sp>
    </p:spTree>
    <p:extLst>
      <p:ext uri="{BB962C8B-B14F-4D97-AF65-F5344CB8AC3E}">
        <p14:creationId xmlns:p14="http://schemas.microsoft.com/office/powerpoint/2010/main" val="2257119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However, due to the System response delay and Network delay, the charge schedule of unit 2 arrived later.</a:t>
            </a:r>
          </a:p>
          <a:p>
            <a:r>
              <a:rPr lang="en-US" altLang="zh-CN" dirty="0"/>
              <a:t>Consequently, the total power exceeds the limit for a certain duration. This may cause equipment overload. </a:t>
            </a:r>
            <a:endParaRPr lang="zh-CN" altLang="en-US" dirty="0"/>
          </a:p>
        </p:txBody>
      </p:sp>
      <p:sp>
        <p:nvSpPr>
          <p:cNvPr id="4" name="灯片编号占位符 3"/>
          <p:cNvSpPr>
            <a:spLocks noGrp="1"/>
          </p:cNvSpPr>
          <p:nvPr>
            <p:ph type="sldNum" sz="quarter" idx="5"/>
          </p:nvPr>
        </p:nvSpPr>
        <p:spPr/>
        <p:txBody>
          <a:bodyPr/>
          <a:lstStyle/>
          <a:p>
            <a:fld id="{B60980EE-0DD8-664C-B4D6-9E41B2970AB0}" type="slidenum">
              <a:rPr lang="de-DE" smtClean="0"/>
              <a:t>8</a:t>
            </a:fld>
            <a:endParaRPr lang="de-DE"/>
          </a:p>
        </p:txBody>
      </p:sp>
    </p:spTree>
    <p:extLst>
      <p:ext uri="{BB962C8B-B14F-4D97-AF65-F5344CB8AC3E}">
        <p14:creationId xmlns:p14="http://schemas.microsoft.com/office/powerpoint/2010/main" val="2883187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solve this, the system will not directly execute the new schedule. </a:t>
            </a:r>
          </a:p>
          <a:p>
            <a:r>
              <a:rPr lang="en-US" altLang="zh-CN" dirty="0"/>
              <a:t>If the new schedule starts in the future, the system will wait or continue with the old schedule.</a:t>
            </a:r>
          </a:p>
          <a:p>
            <a:endParaRPr lang="zh-CN" altLang="en-US" dirty="0"/>
          </a:p>
        </p:txBody>
      </p:sp>
      <p:sp>
        <p:nvSpPr>
          <p:cNvPr id="4" name="灯片编号占位符 3"/>
          <p:cNvSpPr>
            <a:spLocks noGrp="1"/>
          </p:cNvSpPr>
          <p:nvPr>
            <p:ph type="sldNum" sz="quarter" idx="5"/>
          </p:nvPr>
        </p:nvSpPr>
        <p:spPr/>
        <p:txBody>
          <a:bodyPr/>
          <a:lstStyle/>
          <a:p>
            <a:fld id="{B60980EE-0DD8-664C-B4D6-9E41B2970AB0}" type="slidenum">
              <a:rPr lang="de-DE" smtClean="0"/>
              <a:t>9</a:t>
            </a:fld>
            <a:endParaRPr lang="de-DE"/>
          </a:p>
        </p:txBody>
      </p:sp>
    </p:spTree>
    <p:extLst>
      <p:ext uri="{BB962C8B-B14F-4D97-AF65-F5344CB8AC3E}">
        <p14:creationId xmlns:p14="http://schemas.microsoft.com/office/powerpoint/2010/main" val="3542476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CN" dirty="0"/>
              <a:t>If the new schedule start time point is already passed, the system will cut off the expired parts of the schedule, and continue with the rest.</a:t>
            </a:r>
          </a:p>
          <a:p>
            <a:endParaRPr lang="zh-CN" altLang="en-US" dirty="0"/>
          </a:p>
        </p:txBody>
      </p:sp>
      <p:sp>
        <p:nvSpPr>
          <p:cNvPr id="4" name="灯片编号占位符 3"/>
          <p:cNvSpPr>
            <a:spLocks noGrp="1"/>
          </p:cNvSpPr>
          <p:nvPr>
            <p:ph type="sldNum" sz="quarter" idx="5"/>
          </p:nvPr>
        </p:nvSpPr>
        <p:spPr/>
        <p:txBody>
          <a:bodyPr/>
          <a:lstStyle/>
          <a:p>
            <a:fld id="{B60980EE-0DD8-664C-B4D6-9E41B2970AB0}" type="slidenum">
              <a:rPr lang="de-DE" smtClean="0"/>
              <a:t>10</a:t>
            </a:fld>
            <a:endParaRPr lang="de-DE"/>
          </a:p>
        </p:txBody>
      </p:sp>
    </p:spTree>
    <p:extLst>
      <p:ext uri="{BB962C8B-B14F-4D97-AF65-F5344CB8AC3E}">
        <p14:creationId xmlns:p14="http://schemas.microsoft.com/office/powerpoint/2010/main" val="14043786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5_Titelfolie">
    <p:bg>
      <p:bgPr>
        <a:gradFill>
          <a:gsLst>
            <a:gs pos="63000">
              <a:schemeClr val="tx1"/>
            </a:gs>
            <a:gs pos="0">
              <a:schemeClr val="tx1"/>
            </a:gs>
            <a:gs pos="96000">
              <a:srgbClr val="323232">
                <a:alpha val="0"/>
              </a:srgbClr>
            </a:gs>
          </a:gsLst>
          <a:lin ang="5400000" scaled="1"/>
        </a:gradFill>
        <a:effectLst/>
      </p:bgPr>
    </p:bg>
    <p:spTree>
      <p:nvGrpSpPr>
        <p:cNvPr id="1" name=""/>
        <p:cNvGrpSpPr/>
        <p:nvPr/>
      </p:nvGrpSpPr>
      <p:grpSpPr>
        <a:xfrm>
          <a:off x="0" y="0"/>
          <a:ext cx="0" cy="0"/>
          <a:chOff x="0" y="0"/>
          <a:chExt cx="0" cy="0"/>
        </a:xfrm>
      </p:grpSpPr>
      <p:pic>
        <p:nvPicPr>
          <p:cNvPr id="3" name="Bild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10" name="Rechteck 9">
            <a:extLst>
              <a:ext uri="{FF2B5EF4-FFF2-40B4-BE49-F238E27FC236}">
                <a16:creationId xmlns:a16="http://schemas.microsoft.com/office/drawing/2014/main" id="{E4979DF4-6069-4F05-BE4C-7770C627DB8F}"/>
              </a:ext>
            </a:extLst>
          </p:cNvPr>
          <p:cNvSpPr/>
          <p:nvPr userDrawn="1"/>
        </p:nvSpPr>
        <p:spPr>
          <a:xfrm>
            <a:off x="-1" y="0"/>
            <a:ext cx="8311663" cy="6858000"/>
          </a:xfrm>
          <a:prstGeom prst="rect">
            <a:avLst/>
          </a:prstGeom>
          <a:gradFill flip="none" rotWithShape="1">
            <a:gsLst>
              <a:gs pos="0">
                <a:schemeClr val="bg2">
                  <a:alpha val="0"/>
                </a:schemeClr>
              </a:gs>
              <a:gs pos="38000">
                <a:schemeClr val="bg2">
                  <a:alpha val="4000"/>
                </a:schemeClr>
              </a:gs>
              <a:gs pos="100000">
                <a:schemeClr val="bg2">
                  <a:lumMod val="50000"/>
                  <a:alpha val="54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7044" name="Rectangle 4"/>
          <p:cNvSpPr>
            <a:spLocks noGrp="1" noChangeArrowheads="1"/>
          </p:cNvSpPr>
          <p:nvPr>
            <p:ph type="subTitle" idx="1"/>
          </p:nvPr>
        </p:nvSpPr>
        <p:spPr>
          <a:xfrm>
            <a:off x="671078" y="1449389"/>
            <a:ext cx="5725301" cy="2243860"/>
          </a:xfrm>
        </p:spPr>
        <p:txBody>
          <a:bodyPr lIns="0" tIns="0" rIns="0" bIns="0"/>
          <a:lstStyle>
            <a:lvl1pPr marL="0" indent="0">
              <a:spcBef>
                <a:spcPct val="0"/>
              </a:spcBef>
              <a:buFont typeface="Wingdings" pitchFamily="2" charset="2"/>
              <a:buNone/>
              <a:defRPr sz="2133" b="0" i="0">
                <a:solidFill>
                  <a:schemeClr val="accent1"/>
                </a:solidFill>
                <a:latin typeface="+mj-lt"/>
                <a:ea typeface="Verdana" charset="0"/>
                <a:cs typeface="Verdana" charset="0"/>
              </a:defRPr>
            </a:lvl1pPr>
          </a:lstStyle>
          <a:p>
            <a:r>
              <a:rPr lang="de-DE" dirty="0"/>
              <a:t>Master-Untertitelformat bearbeiten</a:t>
            </a:r>
          </a:p>
          <a:p>
            <a:endParaRPr lang="de-DE" dirty="0"/>
          </a:p>
          <a:p>
            <a:endParaRPr lang="de-DE" dirty="0"/>
          </a:p>
          <a:p>
            <a:r>
              <a:rPr lang="de-DE" dirty="0"/>
              <a:t>Veranstaltungsname/Ort</a:t>
            </a:r>
          </a:p>
        </p:txBody>
      </p:sp>
      <p:sp>
        <p:nvSpPr>
          <p:cNvPr id="12" name="Titel 11"/>
          <p:cNvSpPr>
            <a:spLocks noGrp="1"/>
          </p:cNvSpPr>
          <p:nvPr>
            <p:ph type="title" hasCustomPrompt="1"/>
          </p:nvPr>
        </p:nvSpPr>
        <p:spPr>
          <a:xfrm>
            <a:off x="672006" y="496800"/>
            <a:ext cx="8946132" cy="838200"/>
          </a:xfrm>
        </p:spPr>
        <p:txBody>
          <a:bodyPr/>
          <a:lstStyle>
            <a:lvl1pPr>
              <a:defRPr sz="3200">
                <a:solidFill>
                  <a:schemeClr val="accent1"/>
                </a:solidFill>
              </a:defRPr>
            </a:lvl1pPr>
          </a:lstStyle>
          <a:p>
            <a:r>
              <a:rPr lang="de-DE" dirty="0"/>
              <a:t>TITELMASTERFORMAT DURCH KLICKEN BEARBEITEN</a:t>
            </a:r>
          </a:p>
        </p:txBody>
      </p:sp>
      <p:grpSp>
        <p:nvGrpSpPr>
          <p:cNvPr id="16" name="Gruppierung 15"/>
          <p:cNvGrpSpPr/>
          <p:nvPr/>
        </p:nvGrpSpPr>
        <p:grpSpPr>
          <a:xfrm>
            <a:off x="9884707" y="477223"/>
            <a:ext cx="2304912" cy="870205"/>
            <a:chOff x="7415316" y="357917"/>
            <a:chExt cx="1728684" cy="652654"/>
          </a:xfrm>
          <a:solidFill>
            <a:schemeClr val="bg1"/>
          </a:solidFill>
        </p:grpSpPr>
        <p:sp>
          <p:nvSpPr>
            <p:cNvPr id="17" name="Rechteck 16"/>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8" name="Picture 9"/>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3" name="Picture 9">
              <a:extLst>
                <a:ext uri="{FF2B5EF4-FFF2-40B4-BE49-F238E27FC236}">
                  <a16:creationId xmlns:a16="http://schemas.microsoft.com/office/drawing/2014/main" id="{6609D799-6852-442A-964E-91344E7AD1F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pic>
        <p:nvPicPr>
          <p:cNvPr id="11" name="Bild 12">
            <a:extLst>
              <a:ext uri="{FF2B5EF4-FFF2-40B4-BE49-F238E27FC236}">
                <a16:creationId xmlns:a16="http://schemas.microsoft.com/office/drawing/2014/main" id="{B441568F-5347-4ABB-B589-21BF2A71D464}"/>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72000" y="5664000"/>
            <a:ext cx="11193600" cy="681928"/>
          </a:xfrm>
          <a:prstGeom prst="rect">
            <a:avLst/>
          </a:prstGeom>
        </p:spPr>
      </p:pic>
    </p:spTree>
    <p:extLst>
      <p:ext uri="{BB962C8B-B14F-4D97-AF65-F5344CB8AC3E}">
        <p14:creationId xmlns:p14="http://schemas.microsoft.com/office/powerpoint/2010/main" val="3236267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7_Titelfolie">
    <p:spTree>
      <p:nvGrpSpPr>
        <p:cNvPr id="1" name=""/>
        <p:cNvGrpSpPr/>
        <p:nvPr/>
      </p:nvGrpSpPr>
      <p:grpSpPr>
        <a:xfrm>
          <a:off x="0" y="0"/>
          <a:ext cx="0" cy="0"/>
          <a:chOff x="0" y="0"/>
          <a:chExt cx="0" cy="0"/>
        </a:xfrm>
      </p:grpSpPr>
      <p:sp>
        <p:nvSpPr>
          <p:cNvPr id="14" name="Rechteck 13"/>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87044" name="Rectangle 4"/>
          <p:cNvSpPr>
            <a:spLocks noGrp="1" noChangeArrowheads="1"/>
          </p:cNvSpPr>
          <p:nvPr>
            <p:ph type="subTitle" idx="1"/>
          </p:nvPr>
        </p:nvSpPr>
        <p:spPr>
          <a:xfrm>
            <a:off x="671078" y="1449389"/>
            <a:ext cx="5725301" cy="944563"/>
          </a:xfrm>
        </p:spPr>
        <p:txBody>
          <a:bodyPr lIns="0" tIns="0" rIns="0" bIns="0"/>
          <a:lstStyle>
            <a:lvl1pPr marL="0" indent="0">
              <a:spcBef>
                <a:spcPct val="0"/>
              </a:spcBef>
              <a:buFont typeface="Wingdings" pitchFamily="2" charset="2"/>
              <a:buNone/>
              <a:defRPr sz="2200" b="0" i="0">
                <a:solidFill>
                  <a:schemeClr val="tx2"/>
                </a:solidFill>
                <a:latin typeface="+mj-lt"/>
                <a:ea typeface="Verdana" charset="0"/>
                <a:cs typeface="Verdana" charset="0"/>
              </a:defRPr>
            </a:lvl1pPr>
          </a:lstStyle>
          <a:p>
            <a:r>
              <a:rPr lang="de-DE"/>
              <a:t>Master-Untertitelformat bearbeiten</a:t>
            </a:r>
            <a:endParaRPr lang="de-DE" dirty="0"/>
          </a:p>
        </p:txBody>
      </p:sp>
      <p:sp>
        <p:nvSpPr>
          <p:cNvPr id="12" name="Titel 11"/>
          <p:cNvSpPr>
            <a:spLocks noGrp="1"/>
          </p:cNvSpPr>
          <p:nvPr>
            <p:ph type="title" hasCustomPrompt="1"/>
          </p:nvPr>
        </p:nvSpPr>
        <p:spPr>
          <a:xfrm>
            <a:off x="672004" y="496800"/>
            <a:ext cx="8963065" cy="838200"/>
          </a:xfrm>
        </p:spPr>
        <p:txBody>
          <a:bodyPr/>
          <a:lstStyle>
            <a:lvl1pPr>
              <a:defRPr sz="3200">
                <a:solidFill>
                  <a:schemeClr val="tx2"/>
                </a:solidFill>
              </a:defRPr>
            </a:lvl1pPr>
          </a:lstStyle>
          <a:p>
            <a:r>
              <a:rPr lang="de-DE" dirty="0"/>
              <a:t>TITELMASTERFORMAT DURCH KLICKEN BEARBEITEN</a:t>
            </a:r>
          </a:p>
        </p:txBody>
      </p:sp>
      <p:pic>
        <p:nvPicPr>
          <p:cNvPr id="11" name="Grafik 10">
            <a:extLst>
              <a:ext uri="{FF2B5EF4-FFF2-40B4-BE49-F238E27FC236}">
                <a16:creationId xmlns:a16="http://schemas.microsoft.com/office/drawing/2014/main" id="{1BD97FAF-4765-4F86-972D-2C4AFF8D5897}"/>
              </a:ext>
            </a:extLst>
          </p:cNvPr>
          <p:cNvPicPr>
            <a:picLocks/>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72001" y="5664001"/>
            <a:ext cx="11192140" cy="681839"/>
          </a:xfrm>
          <a:prstGeom prst="rect">
            <a:avLst/>
          </a:prstGeom>
        </p:spPr>
      </p:pic>
      <p:sp>
        <p:nvSpPr>
          <p:cNvPr id="9" name="Inhaltsplatzhalter 12">
            <a:extLst>
              <a:ext uri="{FF2B5EF4-FFF2-40B4-BE49-F238E27FC236}">
                <a16:creationId xmlns:a16="http://schemas.microsoft.com/office/drawing/2014/main" id="{28FCAFA5-2238-4268-B94C-07BF43EC84AB}"/>
              </a:ext>
            </a:extLst>
          </p:cNvPr>
          <p:cNvSpPr>
            <a:spLocks noGrp="1"/>
          </p:cNvSpPr>
          <p:nvPr>
            <p:ph sz="quarter" idx="10"/>
          </p:nvPr>
        </p:nvSpPr>
        <p:spPr>
          <a:xfrm>
            <a:off x="670984" y="2517835"/>
            <a:ext cx="5725301" cy="626421"/>
          </a:xfrm>
        </p:spPr>
        <p:txBody>
          <a:bodyPr/>
          <a:lstStyle>
            <a:lvl1pPr marL="0" indent="0">
              <a:buFontTx/>
              <a:buNone/>
              <a:defRPr sz="1600">
                <a:solidFill>
                  <a:schemeClr val="tx2"/>
                </a:solidFill>
              </a:defRPr>
            </a:lvl1pPr>
          </a:lstStyle>
          <a:p>
            <a:pPr lvl="0"/>
            <a:r>
              <a:rPr lang="de-DE" dirty="0"/>
              <a:t>Mastertextformat bearbeiten</a:t>
            </a:r>
          </a:p>
        </p:txBody>
      </p:sp>
      <p:grpSp>
        <p:nvGrpSpPr>
          <p:cNvPr id="10" name="Gruppierung 15">
            <a:extLst>
              <a:ext uri="{FF2B5EF4-FFF2-40B4-BE49-F238E27FC236}">
                <a16:creationId xmlns:a16="http://schemas.microsoft.com/office/drawing/2014/main" id="{0871C8FB-93C4-47BC-BFBF-8A53AB535940}"/>
              </a:ext>
            </a:extLst>
          </p:cNvPr>
          <p:cNvGrpSpPr/>
          <p:nvPr userDrawn="1"/>
        </p:nvGrpSpPr>
        <p:grpSpPr>
          <a:xfrm>
            <a:off x="9884707" y="477223"/>
            <a:ext cx="2304912" cy="870205"/>
            <a:chOff x="7415316" y="357917"/>
            <a:chExt cx="1728684" cy="652654"/>
          </a:xfrm>
          <a:solidFill>
            <a:schemeClr val="bg1"/>
          </a:solidFill>
        </p:grpSpPr>
        <p:sp>
          <p:nvSpPr>
            <p:cNvPr id="13" name="Rechteck 12">
              <a:extLst>
                <a:ext uri="{FF2B5EF4-FFF2-40B4-BE49-F238E27FC236}">
                  <a16:creationId xmlns:a16="http://schemas.microsoft.com/office/drawing/2014/main" id="{24D838E9-4582-465B-85B0-651A525F04A2}"/>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5" name="Picture 9">
              <a:extLst>
                <a:ext uri="{FF2B5EF4-FFF2-40B4-BE49-F238E27FC236}">
                  <a16:creationId xmlns:a16="http://schemas.microsoft.com/office/drawing/2014/main" id="{63F6389C-8737-4A12-9F12-E70075D1150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9" name="Picture 9">
              <a:extLst>
                <a:ext uri="{FF2B5EF4-FFF2-40B4-BE49-F238E27FC236}">
                  <a16:creationId xmlns:a16="http://schemas.microsoft.com/office/drawing/2014/main" id="{78341DA7-46AB-45E8-B575-E0EBF04B512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extLst>
      <p:ext uri="{BB962C8B-B14F-4D97-AF65-F5344CB8AC3E}">
        <p14:creationId xmlns:p14="http://schemas.microsoft.com/office/powerpoint/2010/main" val="818300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bschnittsüberschrift">
    <p:spTree>
      <p:nvGrpSpPr>
        <p:cNvPr id="1" name=""/>
        <p:cNvGrpSpPr/>
        <p:nvPr/>
      </p:nvGrpSpPr>
      <p:grpSpPr>
        <a:xfrm>
          <a:off x="0" y="0"/>
          <a:ext cx="0" cy="0"/>
          <a:chOff x="0" y="0"/>
          <a:chExt cx="0" cy="0"/>
        </a:xfrm>
      </p:grpSpPr>
      <p:sp>
        <p:nvSpPr>
          <p:cNvPr id="9" name="Rechteck 8"/>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2"/>
              </a:solidFill>
            </a:endParaRPr>
          </a:p>
        </p:txBody>
      </p:sp>
      <p:sp>
        <p:nvSpPr>
          <p:cNvPr id="17" name="Titel 11"/>
          <p:cNvSpPr>
            <a:spLocks noGrp="1"/>
          </p:cNvSpPr>
          <p:nvPr>
            <p:ph type="title" hasCustomPrompt="1"/>
          </p:nvPr>
        </p:nvSpPr>
        <p:spPr>
          <a:xfrm>
            <a:off x="672004" y="496800"/>
            <a:ext cx="8963065" cy="838200"/>
          </a:xfrm>
        </p:spPr>
        <p:txBody>
          <a:bodyPr/>
          <a:lstStyle>
            <a:lvl1pPr>
              <a:defRPr>
                <a:solidFill>
                  <a:schemeClr val="accent1"/>
                </a:solidFill>
              </a:defRPr>
            </a:lvl1pPr>
          </a:lstStyle>
          <a:p>
            <a:r>
              <a:rPr lang="de-DE" dirty="0"/>
              <a:t>TITELMASTERFORMAT DURCH KLICKEN BEARBEITEN</a:t>
            </a:r>
          </a:p>
        </p:txBody>
      </p:sp>
      <p:pic>
        <p:nvPicPr>
          <p:cNvPr id="13" name="Bild 12"/>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71999" y="6192000"/>
            <a:ext cx="11193600" cy="495517"/>
          </a:xfrm>
          <a:prstGeom prst="rect">
            <a:avLst/>
          </a:prstGeom>
        </p:spPr>
      </p:pic>
      <p:grpSp>
        <p:nvGrpSpPr>
          <p:cNvPr id="8" name="Gruppierung 15">
            <a:extLst>
              <a:ext uri="{FF2B5EF4-FFF2-40B4-BE49-F238E27FC236}">
                <a16:creationId xmlns:a16="http://schemas.microsoft.com/office/drawing/2014/main" id="{70F908D8-A4D6-4152-98E4-22CA38E3CEFF}"/>
              </a:ext>
            </a:extLst>
          </p:cNvPr>
          <p:cNvGrpSpPr/>
          <p:nvPr userDrawn="1"/>
        </p:nvGrpSpPr>
        <p:grpSpPr>
          <a:xfrm>
            <a:off x="9884707" y="477223"/>
            <a:ext cx="2304912" cy="870205"/>
            <a:chOff x="7415316" y="357917"/>
            <a:chExt cx="1728684" cy="652654"/>
          </a:xfrm>
          <a:solidFill>
            <a:schemeClr val="bg1"/>
          </a:solidFill>
        </p:grpSpPr>
        <p:sp>
          <p:nvSpPr>
            <p:cNvPr id="10" name="Rechteck 9">
              <a:extLst>
                <a:ext uri="{FF2B5EF4-FFF2-40B4-BE49-F238E27FC236}">
                  <a16:creationId xmlns:a16="http://schemas.microsoft.com/office/drawing/2014/main" id="{F760E195-F601-4520-8489-A2030C2FACA7}"/>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 name="Picture 9">
              <a:extLst>
                <a:ext uri="{FF2B5EF4-FFF2-40B4-BE49-F238E27FC236}">
                  <a16:creationId xmlns:a16="http://schemas.microsoft.com/office/drawing/2014/main" id="{E14954DC-E139-4CE6-8F35-56D0219858A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5" name="Picture 9">
              <a:extLst>
                <a:ext uri="{FF2B5EF4-FFF2-40B4-BE49-F238E27FC236}">
                  <a16:creationId xmlns:a16="http://schemas.microsoft.com/office/drawing/2014/main" id="{EE811F3F-4658-4B6B-A93B-6FC0986FD4F1}"/>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Abschnittsüberschrift">
    <p:spTree>
      <p:nvGrpSpPr>
        <p:cNvPr id="1" name=""/>
        <p:cNvGrpSpPr/>
        <p:nvPr/>
      </p:nvGrpSpPr>
      <p:grpSpPr>
        <a:xfrm>
          <a:off x="0" y="0"/>
          <a:ext cx="0" cy="0"/>
          <a:chOff x="0" y="0"/>
          <a:chExt cx="0" cy="0"/>
        </a:xfrm>
      </p:grpSpPr>
      <p:sp>
        <p:nvSpPr>
          <p:cNvPr id="9" name="Rechteck 8"/>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7" name="Titel 11"/>
          <p:cNvSpPr>
            <a:spLocks noGrp="1"/>
          </p:cNvSpPr>
          <p:nvPr>
            <p:ph type="title" hasCustomPrompt="1"/>
          </p:nvPr>
        </p:nvSpPr>
        <p:spPr>
          <a:xfrm>
            <a:off x="672004" y="496800"/>
            <a:ext cx="8963065" cy="838200"/>
          </a:xfrm>
        </p:spPr>
        <p:txBody>
          <a:bodyPr/>
          <a:lstStyle>
            <a:lvl1pPr>
              <a:defRPr>
                <a:solidFill>
                  <a:schemeClr val="tx2"/>
                </a:solidFill>
              </a:defRPr>
            </a:lvl1pPr>
          </a:lstStyle>
          <a:p>
            <a:r>
              <a:rPr lang="de-DE" dirty="0"/>
              <a:t>TITELMASTERFORMAT DURCH KLICKEN BEARBEITEN</a:t>
            </a:r>
          </a:p>
        </p:txBody>
      </p:sp>
      <p:pic>
        <p:nvPicPr>
          <p:cNvPr id="11" name="Bild 12">
            <a:extLst>
              <a:ext uri="{FF2B5EF4-FFF2-40B4-BE49-F238E27FC236}">
                <a16:creationId xmlns:a16="http://schemas.microsoft.com/office/drawing/2014/main" id="{0C5A69E4-DD82-43D1-B605-39B66DB2B9D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72000" y="6192001"/>
            <a:ext cx="11193600" cy="495516"/>
          </a:xfrm>
          <a:prstGeom prst="rect">
            <a:avLst/>
          </a:prstGeom>
        </p:spPr>
      </p:pic>
      <p:grpSp>
        <p:nvGrpSpPr>
          <p:cNvPr id="8" name="Gruppierung 15">
            <a:extLst>
              <a:ext uri="{FF2B5EF4-FFF2-40B4-BE49-F238E27FC236}">
                <a16:creationId xmlns:a16="http://schemas.microsoft.com/office/drawing/2014/main" id="{BE230A3E-201A-4039-A72A-63FE6E459C91}"/>
              </a:ext>
            </a:extLst>
          </p:cNvPr>
          <p:cNvGrpSpPr/>
          <p:nvPr userDrawn="1"/>
        </p:nvGrpSpPr>
        <p:grpSpPr>
          <a:xfrm>
            <a:off x="9884707" y="477223"/>
            <a:ext cx="2304912" cy="870205"/>
            <a:chOff x="7415316" y="357917"/>
            <a:chExt cx="1728684" cy="652654"/>
          </a:xfrm>
          <a:solidFill>
            <a:schemeClr val="bg1"/>
          </a:solidFill>
        </p:grpSpPr>
        <p:sp>
          <p:nvSpPr>
            <p:cNvPr id="10" name="Rechteck 9">
              <a:extLst>
                <a:ext uri="{FF2B5EF4-FFF2-40B4-BE49-F238E27FC236}">
                  <a16:creationId xmlns:a16="http://schemas.microsoft.com/office/drawing/2014/main" id="{649FC370-AF5B-43C7-B3FD-9C83CD7A3D11}"/>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Picture 9">
              <a:extLst>
                <a:ext uri="{FF2B5EF4-FFF2-40B4-BE49-F238E27FC236}">
                  <a16:creationId xmlns:a16="http://schemas.microsoft.com/office/drawing/2014/main" id="{4CED35C1-2CCD-4A97-A7FF-6219E4E0120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5" name="Picture 9">
              <a:extLst>
                <a:ext uri="{FF2B5EF4-FFF2-40B4-BE49-F238E27FC236}">
                  <a16:creationId xmlns:a16="http://schemas.microsoft.com/office/drawing/2014/main" id="{A8CF3C26-3453-4D31-8995-0017E6F093E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extLst>
      <p:ext uri="{BB962C8B-B14F-4D97-AF65-F5344CB8AC3E}">
        <p14:creationId xmlns:p14="http://schemas.microsoft.com/office/powerpoint/2010/main" val="6415008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_Abschnittsüberschrift_Druck">
    <p:spTree>
      <p:nvGrpSpPr>
        <p:cNvPr id="1" name=""/>
        <p:cNvGrpSpPr/>
        <p:nvPr/>
      </p:nvGrpSpPr>
      <p:grpSpPr>
        <a:xfrm>
          <a:off x="0" y="0"/>
          <a:ext cx="0" cy="0"/>
          <a:chOff x="0" y="0"/>
          <a:chExt cx="0" cy="0"/>
        </a:xfrm>
      </p:grpSpPr>
      <p:sp>
        <p:nvSpPr>
          <p:cNvPr id="17" name="Titel 11"/>
          <p:cNvSpPr>
            <a:spLocks noGrp="1"/>
          </p:cNvSpPr>
          <p:nvPr>
            <p:ph type="title" hasCustomPrompt="1"/>
          </p:nvPr>
        </p:nvSpPr>
        <p:spPr>
          <a:xfrm>
            <a:off x="672004" y="496800"/>
            <a:ext cx="8963065" cy="838200"/>
          </a:xfrm>
        </p:spPr>
        <p:txBody>
          <a:bodyPr/>
          <a:lstStyle>
            <a:lvl1pPr>
              <a:defRPr>
                <a:solidFill>
                  <a:schemeClr val="tx2"/>
                </a:solidFill>
              </a:defRPr>
            </a:lvl1pPr>
          </a:lstStyle>
          <a:p>
            <a:r>
              <a:rPr lang="de-DE" dirty="0"/>
              <a:t>TITELMASTERFORMAT DURCH KLICKEN BEARBEITEN</a:t>
            </a:r>
          </a:p>
        </p:txBody>
      </p:sp>
      <p:sp>
        <p:nvSpPr>
          <p:cNvPr id="2" name="Rechteck 1"/>
          <p:cNvSpPr/>
          <p:nvPr/>
        </p:nvSpPr>
        <p:spPr>
          <a:xfrm>
            <a:off x="0" y="0"/>
            <a:ext cx="12192000" cy="4367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070007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el und Inhalt">
    <p:spTree>
      <p:nvGrpSpPr>
        <p:cNvPr id="1" name=""/>
        <p:cNvGrpSpPr/>
        <p:nvPr/>
      </p:nvGrpSpPr>
      <p:grpSpPr>
        <a:xfrm>
          <a:off x="0" y="0"/>
          <a:ext cx="0" cy="0"/>
          <a:chOff x="0" y="0"/>
          <a:chExt cx="0" cy="0"/>
        </a:xfrm>
      </p:grpSpPr>
      <p:sp>
        <p:nvSpPr>
          <p:cNvPr id="12" name="Inhaltsplatzhalter 2"/>
          <p:cNvSpPr>
            <a:spLocks noGrp="1"/>
          </p:cNvSpPr>
          <p:nvPr>
            <p:ph idx="11" hasCustomPrompt="1"/>
          </p:nvPr>
        </p:nvSpPr>
        <p:spPr>
          <a:xfrm>
            <a:off x="681331" y="1617055"/>
            <a:ext cx="10830887" cy="4445520"/>
          </a:xfrm>
        </p:spPr>
        <p:txBody>
          <a:bodyPr/>
          <a:lstStyle>
            <a:lvl1pPr algn="l">
              <a:spcAft>
                <a:spcPts val="276"/>
              </a:spcAft>
              <a:defRPr sz="1867">
                <a:solidFill>
                  <a:schemeClr val="tx1"/>
                </a:solidFill>
              </a:defRPr>
            </a:lvl1pPr>
            <a:lvl2pPr algn="l">
              <a:defRPr sz="1867">
                <a:solidFill>
                  <a:schemeClr val="tx1"/>
                </a:solidFill>
              </a:defRPr>
            </a:lvl2pPr>
            <a:lvl3pPr algn="l">
              <a:defRPr sz="1600">
                <a:solidFill>
                  <a:schemeClr val="tx1"/>
                </a:solidFill>
              </a:defRPr>
            </a:lvl3pPr>
            <a:lvl4pPr algn="l">
              <a:defRPr sz="1600">
                <a:solidFill>
                  <a:schemeClr val="tx1"/>
                </a:solidFill>
              </a:defRPr>
            </a:lvl4pPr>
            <a:lvl5pPr algn="l">
              <a:defRPr sz="1600">
                <a:solidFill>
                  <a:schemeClr val="tx1"/>
                </a:solidFill>
              </a:defRPr>
            </a:lvl5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Titel 1"/>
          <p:cNvSpPr>
            <a:spLocks noGrp="1"/>
          </p:cNvSpPr>
          <p:nvPr>
            <p:ph type="title" hasCustomPrompt="1"/>
          </p:nvPr>
        </p:nvSpPr>
        <p:spPr>
          <a:xfrm>
            <a:off x="672000" y="496800"/>
            <a:ext cx="8779413" cy="838200"/>
          </a:xfrm>
        </p:spPr>
        <p:txBody>
          <a:bodyPr/>
          <a:lstStyle>
            <a:lvl1pPr>
              <a:defRPr sz="2667" cap="all" spc="0" baseline="0">
                <a:solidFill>
                  <a:schemeClr val="tx1"/>
                </a:solidFill>
              </a:defRPr>
            </a:lvl1pPr>
          </a:lstStyle>
          <a:p>
            <a:r>
              <a:rPr lang="de-DE" dirty="0"/>
              <a:t>Titelmasterformat durch Klicken bearbeiten</a:t>
            </a:r>
          </a:p>
        </p:txBody>
      </p:sp>
      <p:sp>
        <p:nvSpPr>
          <p:cNvPr id="2" name="Fußzeilenplatzhalter 5">
            <a:extLst>
              <a:ext uri="{FF2B5EF4-FFF2-40B4-BE49-F238E27FC236}">
                <a16:creationId xmlns:a16="http://schemas.microsoft.com/office/drawing/2014/main" id="{94ECD695-318A-7FB1-817C-77AC447ACFDE}"/>
              </a:ext>
            </a:extLst>
          </p:cNvPr>
          <p:cNvSpPr>
            <a:spLocks noGrp="1"/>
          </p:cNvSpPr>
          <p:nvPr>
            <p:ph type="ftr" sz="quarter" idx="3"/>
          </p:nvPr>
        </p:nvSpPr>
        <p:spPr>
          <a:xfrm>
            <a:off x="3086553" y="6484197"/>
            <a:ext cx="8185505" cy="367200"/>
          </a:xfrm>
          <a:prstGeom prst="rect">
            <a:avLst/>
          </a:prstGeom>
        </p:spPr>
        <p:txBody>
          <a:bodyPr rtlCol="0"/>
          <a:lstStyle>
            <a:lvl1pPr algn="r" fontAlgn="auto">
              <a:spcBef>
                <a:spcPts val="0"/>
              </a:spcBef>
              <a:spcAft>
                <a:spcPts val="0"/>
              </a:spcAft>
              <a:defRPr sz="1000">
                <a:solidFill>
                  <a:schemeClr val="bg2">
                    <a:lumMod val="50000"/>
                  </a:schemeClr>
                </a:solidFill>
                <a:latin typeface="+mn-lt"/>
                <a:ea typeface="+mn-ea"/>
                <a:cs typeface="Replica Std"/>
              </a:defRPr>
            </a:lvl1pPr>
          </a:lstStyle>
          <a:p>
            <a:pPr>
              <a:defRPr/>
            </a:pPr>
            <a:r>
              <a:rPr lang="de-DE"/>
              <a:t>Thema des Vortrags  |  Name des/der Referierenden  |  10.10.2024  | </a:t>
            </a:r>
            <a:endParaRPr lang="en-GB" dirty="0"/>
          </a:p>
        </p:txBody>
      </p:sp>
      <p:sp>
        <p:nvSpPr>
          <p:cNvPr id="6" name="Foliennummernplatzhalter 1">
            <a:extLst>
              <a:ext uri="{FF2B5EF4-FFF2-40B4-BE49-F238E27FC236}">
                <a16:creationId xmlns:a16="http://schemas.microsoft.com/office/drawing/2014/main" id="{EDE0C6C4-C0A2-433F-85D4-A68A0A1247B5}"/>
              </a:ext>
            </a:extLst>
          </p:cNvPr>
          <p:cNvSpPr>
            <a:spLocks noGrp="1"/>
          </p:cNvSpPr>
          <p:nvPr>
            <p:ph type="sldNum" sz="quarter" idx="4"/>
          </p:nvPr>
        </p:nvSpPr>
        <p:spPr>
          <a:xfrm>
            <a:off x="11302538" y="6484197"/>
            <a:ext cx="533400" cy="365125"/>
          </a:xfrm>
          <a:prstGeom prst="rect">
            <a:avLst/>
          </a:prstGeom>
        </p:spPr>
        <p:txBody>
          <a:bodyPr vert="horz" lIns="91440" tIns="45720" rIns="91440" bIns="45720" rtlCol="0" anchor="t" anchorCtr="0"/>
          <a:lstStyle>
            <a:lvl1pPr algn="l">
              <a:defRPr sz="1000">
                <a:solidFill>
                  <a:schemeClr val="tx1"/>
                </a:solidFill>
              </a:defRPr>
            </a:lvl1pPr>
          </a:lstStyle>
          <a:p>
            <a:fld id="{9D14B223-4EE8-42EF-A124-AE991960464B}" type="slidenum">
              <a:rPr lang="de-DE" smtClean="0"/>
              <a:pPr/>
              <a:t>‹#›</a:t>
            </a:fld>
            <a:endParaRPr lang="de-DE"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Zwei Inhalte">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672000" y="1620002"/>
            <a:ext cx="5232000" cy="4427236"/>
          </a:xfrm>
        </p:spPr>
        <p:txBody>
          <a:bodyPr/>
          <a:lstStyle>
            <a:lvl1pPr marL="239178" indent="-239178">
              <a:defRPr sz="1867">
                <a:solidFill>
                  <a:schemeClr val="tx1"/>
                </a:solidFill>
              </a:defRPr>
            </a:lvl1pPr>
            <a:lvl2pPr>
              <a:defRPr sz="1867">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2160"/>
            </a:lvl6pPr>
            <a:lvl7pPr>
              <a:defRPr sz="2160"/>
            </a:lvl7pPr>
            <a:lvl8pPr>
              <a:defRPr sz="2160"/>
            </a:lvl8pPr>
            <a:lvl9pPr>
              <a:defRPr sz="2160"/>
            </a:lvl9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Inhaltsplatzhalter 2"/>
          <p:cNvSpPr>
            <a:spLocks noGrp="1"/>
          </p:cNvSpPr>
          <p:nvPr>
            <p:ph sz="half" idx="10" hasCustomPrompt="1"/>
          </p:nvPr>
        </p:nvSpPr>
        <p:spPr>
          <a:xfrm>
            <a:off x="6248400" y="1620000"/>
            <a:ext cx="5251288" cy="4445520"/>
          </a:xfrm>
        </p:spPr>
        <p:txBody>
          <a:bodyPr/>
          <a:lstStyle>
            <a:lvl1pPr marL="239178" indent="-239178">
              <a:defRPr sz="1867">
                <a:solidFill>
                  <a:schemeClr val="tx1"/>
                </a:solidFill>
              </a:defRPr>
            </a:lvl1pPr>
            <a:lvl2pPr>
              <a:defRPr sz="1867">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2160"/>
            </a:lvl6pPr>
            <a:lvl7pPr>
              <a:defRPr sz="2160"/>
            </a:lvl7pPr>
            <a:lvl8pPr>
              <a:defRPr sz="2160"/>
            </a:lvl8pPr>
            <a:lvl9pPr>
              <a:defRPr sz="2160"/>
            </a:lvl9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Titel 1"/>
          <p:cNvSpPr>
            <a:spLocks noGrp="1"/>
          </p:cNvSpPr>
          <p:nvPr>
            <p:ph type="title" hasCustomPrompt="1"/>
          </p:nvPr>
        </p:nvSpPr>
        <p:spPr>
          <a:xfrm>
            <a:off x="672000" y="496800"/>
            <a:ext cx="8779413" cy="838200"/>
          </a:xfrm>
        </p:spPr>
        <p:txBody>
          <a:bodyPr/>
          <a:lstStyle>
            <a:lvl1pPr>
              <a:defRPr sz="2667" cap="all" spc="0" baseline="0">
                <a:solidFill>
                  <a:schemeClr val="tx1"/>
                </a:solidFill>
              </a:defRPr>
            </a:lvl1pPr>
          </a:lstStyle>
          <a:p>
            <a:r>
              <a:rPr lang="de-DE" dirty="0"/>
              <a:t>Titelmasterformat durch Klicken bearbeiten</a:t>
            </a:r>
          </a:p>
        </p:txBody>
      </p:sp>
      <p:sp>
        <p:nvSpPr>
          <p:cNvPr id="6" name="Fußzeilenplatzhalter 5">
            <a:extLst>
              <a:ext uri="{FF2B5EF4-FFF2-40B4-BE49-F238E27FC236}">
                <a16:creationId xmlns:a16="http://schemas.microsoft.com/office/drawing/2014/main" id="{26B9F52B-4ED9-4E10-9C67-5BB3586A59B9}"/>
              </a:ext>
            </a:extLst>
          </p:cNvPr>
          <p:cNvSpPr>
            <a:spLocks noGrp="1"/>
          </p:cNvSpPr>
          <p:nvPr>
            <p:ph type="ftr" sz="quarter" idx="3"/>
          </p:nvPr>
        </p:nvSpPr>
        <p:spPr>
          <a:xfrm>
            <a:off x="3086553" y="6484197"/>
            <a:ext cx="8185505" cy="367200"/>
          </a:xfrm>
          <a:prstGeom prst="rect">
            <a:avLst/>
          </a:prstGeom>
        </p:spPr>
        <p:txBody>
          <a:bodyPr rtlCol="0"/>
          <a:lstStyle>
            <a:lvl1pPr algn="r" fontAlgn="auto">
              <a:spcBef>
                <a:spcPts val="0"/>
              </a:spcBef>
              <a:spcAft>
                <a:spcPts val="0"/>
              </a:spcAft>
              <a:defRPr sz="1000">
                <a:solidFill>
                  <a:schemeClr val="bg2">
                    <a:lumMod val="50000"/>
                  </a:schemeClr>
                </a:solidFill>
                <a:latin typeface="+mn-lt"/>
                <a:ea typeface="+mn-ea"/>
                <a:cs typeface="Replica Std"/>
              </a:defRPr>
            </a:lvl1pPr>
          </a:lstStyle>
          <a:p>
            <a:pPr>
              <a:defRPr/>
            </a:pPr>
            <a:r>
              <a:rPr lang="de-DE"/>
              <a:t>Thema des Vortrags  |  Name des/der Referierenden  |  10.10.2024  | </a:t>
            </a:r>
            <a:endParaRPr lang="en-GB" dirty="0"/>
          </a:p>
        </p:txBody>
      </p:sp>
      <p:sp>
        <p:nvSpPr>
          <p:cNvPr id="7" name="Foliennummernplatzhalter 1">
            <a:extLst>
              <a:ext uri="{FF2B5EF4-FFF2-40B4-BE49-F238E27FC236}">
                <a16:creationId xmlns:a16="http://schemas.microsoft.com/office/drawing/2014/main" id="{366FBFCD-BA10-4F8D-9232-71109739A136}"/>
              </a:ext>
            </a:extLst>
          </p:cNvPr>
          <p:cNvSpPr>
            <a:spLocks noGrp="1"/>
          </p:cNvSpPr>
          <p:nvPr>
            <p:ph type="sldNum" sz="quarter" idx="4"/>
          </p:nvPr>
        </p:nvSpPr>
        <p:spPr>
          <a:xfrm>
            <a:off x="11302538" y="6484197"/>
            <a:ext cx="533400" cy="365125"/>
          </a:xfrm>
          <a:prstGeom prst="rect">
            <a:avLst/>
          </a:prstGeom>
        </p:spPr>
        <p:txBody>
          <a:bodyPr vert="horz" lIns="91440" tIns="45720" rIns="91440" bIns="45720" rtlCol="0" anchor="t" anchorCtr="0"/>
          <a:lstStyle>
            <a:lvl1pPr algn="l">
              <a:defRPr sz="1000">
                <a:solidFill>
                  <a:schemeClr val="tx1"/>
                </a:solidFill>
              </a:defRPr>
            </a:lvl1pPr>
          </a:lstStyle>
          <a:p>
            <a:fld id="{9D14B223-4EE8-42EF-A124-AE991960464B}" type="slidenum">
              <a:rPr lang="de-DE" smtClean="0"/>
              <a:pPr/>
              <a:t>‹#›</a:t>
            </a:fld>
            <a:endParaRPr lang="de-DE"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rei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72000" y="496800"/>
            <a:ext cx="9077549" cy="838200"/>
          </a:xfrm>
        </p:spPr>
        <p:txBody>
          <a:bodyPr/>
          <a:lstStyle>
            <a:lvl1pPr>
              <a:defRPr sz="2667" cap="all" baseline="0">
                <a:solidFill>
                  <a:schemeClr val="tx1"/>
                </a:solidFill>
              </a:defRPr>
            </a:lvl1pPr>
          </a:lstStyle>
          <a:p>
            <a:r>
              <a:rPr lang="de-DE" dirty="0"/>
              <a:t>Titelmasterformat durch Klicken bearbeiten</a:t>
            </a:r>
          </a:p>
        </p:txBody>
      </p:sp>
      <p:sp>
        <p:nvSpPr>
          <p:cNvPr id="3" name="Inhaltsplatzhalter 2"/>
          <p:cNvSpPr>
            <a:spLocks noGrp="1"/>
          </p:cNvSpPr>
          <p:nvPr>
            <p:ph sz="half" idx="1" hasCustomPrompt="1"/>
          </p:nvPr>
        </p:nvSpPr>
        <p:spPr>
          <a:xfrm>
            <a:off x="672000" y="1620001"/>
            <a:ext cx="3408000" cy="4442488"/>
          </a:xfrm>
        </p:spPr>
        <p:txBody>
          <a:bodyPr/>
          <a:lstStyle>
            <a:lvl1pPr marL="239178" indent="-239178">
              <a:defRPr sz="1867">
                <a:solidFill>
                  <a:schemeClr val="tx1"/>
                </a:solidFill>
              </a:defRPr>
            </a:lvl1pPr>
            <a:lvl2pPr>
              <a:defRPr sz="1867">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2160"/>
            </a:lvl6pPr>
            <a:lvl7pPr>
              <a:defRPr sz="2160"/>
            </a:lvl7pPr>
            <a:lvl8pPr>
              <a:defRPr sz="2160"/>
            </a:lvl8pPr>
            <a:lvl9pPr>
              <a:defRPr sz="2160"/>
            </a:lvl9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Inhaltsplatzhalter 2"/>
          <p:cNvSpPr>
            <a:spLocks noGrp="1"/>
          </p:cNvSpPr>
          <p:nvPr>
            <p:ph sz="half" idx="10" hasCustomPrompt="1"/>
          </p:nvPr>
        </p:nvSpPr>
        <p:spPr>
          <a:xfrm>
            <a:off x="4389692" y="1620001"/>
            <a:ext cx="3408000" cy="4442488"/>
          </a:xfrm>
        </p:spPr>
        <p:txBody>
          <a:bodyPr/>
          <a:lstStyle>
            <a:lvl1pPr marL="239178" indent="-239178">
              <a:defRPr sz="1867">
                <a:solidFill>
                  <a:schemeClr val="tx1"/>
                </a:solidFill>
              </a:defRPr>
            </a:lvl1pPr>
            <a:lvl2pPr>
              <a:defRPr sz="1867">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2160"/>
            </a:lvl6pPr>
            <a:lvl7pPr>
              <a:defRPr sz="2160"/>
            </a:lvl7pPr>
            <a:lvl8pPr>
              <a:defRPr sz="2160"/>
            </a:lvl8pPr>
            <a:lvl9pPr>
              <a:defRPr sz="2160"/>
            </a:lvl9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Inhaltsplatzhalter 2"/>
          <p:cNvSpPr>
            <a:spLocks noGrp="1"/>
          </p:cNvSpPr>
          <p:nvPr>
            <p:ph sz="half" idx="12" hasCustomPrompt="1"/>
          </p:nvPr>
        </p:nvSpPr>
        <p:spPr>
          <a:xfrm>
            <a:off x="8107384" y="1620003"/>
            <a:ext cx="3408000" cy="4460759"/>
          </a:xfrm>
        </p:spPr>
        <p:txBody>
          <a:bodyPr/>
          <a:lstStyle>
            <a:lvl1pPr marL="239178" indent="-239178">
              <a:defRPr sz="1867">
                <a:solidFill>
                  <a:schemeClr val="tx1"/>
                </a:solidFill>
              </a:defRPr>
            </a:lvl1pPr>
            <a:lvl2pPr>
              <a:defRPr sz="1867">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2160"/>
            </a:lvl6pPr>
            <a:lvl7pPr>
              <a:defRPr sz="2160"/>
            </a:lvl7pPr>
            <a:lvl8pPr>
              <a:defRPr sz="2160"/>
            </a:lvl8pPr>
            <a:lvl9pPr>
              <a:defRPr sz="2160"/>
            </a:lvl9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Fußzeilenplatzhalter 5">
            <a:extLst>
              <a:ext uri="{FF2B5EF4-FFF2-40B4-BE49-F238E27FC236}">
                <a16:creationId xmlns:a16="http://schemas.microsoft.com/office/drawing/2014/main" id="{F96C3857-E335-4B3B-BB5B-ABC2353B2DD4}"/>
              </a:ext>
            </a:extLst>
          </p:cNvPr>
          <p:cNvSpPr>
            <a:spLocks noGrp="1"/>
          </p:cNvSpPr>
          <p:nvPr>
            <p:ph type="ftr" sz="quarter" idx="3"/>
          </p:nvPr>
        </p:nvSpPr>
        <p:spPr>
          <a:xfrm>
            <a:off x="3086553" y="6484197"/>
            <a:ext cx="8185505" cy="367200"/>
          </a:xfrm>
          <a:prstGeom prst="rect">
            <a:avLst/>
          </a:prstGeom>
        </p:spPr>
        <p:txBody>
          <a:bodyPr rtlCol="0"/>
          <a:lstStyle>
            <a:lvl1pPr algn="r" fontAlgn="auto">
              <a:spcBef>
                <a:spcPts val="0"/>
              </a:spcBef>
              <a:spcAft>
                <a:spcPts val="0"/>
              </a:spcAft>
              <a:defRPr sz="1000">
                <a:solidFill>
                  <a:schemeClr val="bg2">
                    <a:lumMod val="50000"/>
                  </a:schemeClr>
                </a:solidFill>
                <a:latin typeface="+mn-lt"/>
                <a:ea typeface="+mn-ea"/>
                <a:cs typeface="Replica Std"/>
              </a:defRPr>
            </a:lvl1pPr>
          </a:lstStyle>
          <a:p>
            <a:pPr>
              <a:defRPr/>
            </a:pPr>
            <a:r>
              <a:rPr lang="de-DE"/>
              <a:t>Thema des Vortrags  |  Name des/der Referierenden  |  10.10.2024  | </a:t>
            </a:r>
            <a:endParaRPr lang="en-GB" dirty="0"/>
          </a:p>
        </p:txBody>
      </p:sp>
      <p:sp>
        <p:nvSpPr>
          <p:cNvPr id="8" name="Foliennummernplatzhalter 1">
            <a:extLst>
              <a:ext uri="{FF2B5EF4-FFF2-40B4-BE49-F238E27FC236}">
                <a16:creationId xmlns:a16="http://schemas.microsoft.com/office/drawing/2014/main" id="{B55E9212-A241-4CA2-BCC7-06A96E08742E}"/>
              </a:ext>
            </a:extLst>
          </p:cNvPr>
          <p:cNvSpPr>
            <a:spLocks noGrp="1"/>
          </p:cNvSpPr>
          <p:nvPr>
            <p:ph type="sldNum" sz="quarter" idx="4"/>
          </p:nvPr>
        </p:nvSpPr>
        <p:spPr>
          <a:xfrm>
            <a:off x="11302538" y="6484197"/>
            <a:ext cx="533400" cy="365125"/>
          </a:xfrm>
          <a:prstGeom prst="rect">
            <a:avLst/>
          </a:prstGeom>
        </p:spPr>
        <p:txBody>
          <a:bodyPr vert="horz" lIns="91440" tIns="45720" rIns="91440" bIns="45720" rtlCol="0" anchor="t" anchorCtr="0"/>
          <a:lstStyle>
            <a:lvl1pPr algn="l">
              <a:defRPr sz="1000">
                <a:solidFill>
                  <a:schemeClr val="tx1"/>
                </a:solidFill>
              </a:defRPr>
            </a:lvl1pPr>
          </a:lstStyle>
          <a:p>
            <a:fld id="{9D14B223-4EE8-42EF-A124-AE991960464B}" type="slidenum">
              <a:rPr lang="de-DE" smtClean="0"/>
              <a:pPr/>
              <a:t>‹#›</a:t>
            </a:fld>
            <a:endParaRPr lang="de-DE" dirty="0"/>
          </a:p>
        </p:txBody>
      </p:sp>
    </p:spTree>
    <p:extLst>
      <p:ext uri="{BB962C8B-B14F-4D97-AF65-F5344CB8AC3E}">
        <p14:creationId xmlns:p14="http://schemas.microsoft.com/office/powerpoint/2010/main" val="5643065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672000" y="496800"/>
            <a:ext cx="9077549" cy="838200"/>
          </a:xfrm>
        </p:spPr>
        <p:txBody>
          <a:bodyPr/>
          <a:lstStyle>
            <a:lvl1pPr>
              <a:defRPr sz="2667" cap="all" baseline="0">
                <a:solidFill>
                  <a:schemeClr val="tx1"/>
                </a:solidFill>
              </a:defRPr>
            </a:lvl1pPr>
          </a:lstStyle>
          <a:p>
            <a:r>
              <a:rPr lang="de-DE"/>
              <a:t>Mastertitelformat bearbeiten</a:t>
            </a:r>
            <a:endParaRPr lang="de-DE" dirty="0"/>
          </a:p>
        </p:txBody>
      </p:sp>
      <p:sp>
        <p:nvSpPr>
          <p:cNvPr id="4" name="Fußzeilenplatzhalter 5">
            <a:extLst>
              <a:ext uri="{FF2B5EF4-FFF2-40B4-BE49-F238E27FC236}">
                <a16:creationId xmlns:a16="http://schemas.microsoft.com/office/drawing/2014/main" id="{1B421642-B5D5-4C03-B351-3CECA9491B9E}"/>
              </a:ext>
            </a:extLst>
          </p:cNvPr>
          <p:cNvSpPr>
            <a:spLocks noGrp="1"/>
          </p:cNvSpPr>
          <p:nvPr>
            <p:ph type="ftr" sz="quarter" idx="3"/>
          </p:nvPr>
        </p:nvSpPr>
        <p:spPr>
          <a:xfrm>
            <a:off x="3086553" y="6484197"/>
            <a:ext cx="8185505" cy="367200"/>
          </a:xfrm>
          <a:prstGeom prst="rect">
            <a:avLst/>
          </a:prstGeom>
        </p:spPr>
        <p:txBody>
          <a:bodyPr rtlCol="0"/>
          <a:lstStyle>
            <a:lvl1pPr algn="r" fontAlgn="auto">
              <a:spcBef>
                <a:spcPts val="0"/>
              </a:spcBef>
              <a:spcAft>
                <a:spcPts val="0"/>
              </a:spcAft>
              <a:defRPr sz="1000">
                <a:solidFill>
                  <a:schemeClr val="bg2">
                    <a:lumMod val="50000"/>
                  </a:schemeClr>
                </a:solidFill>
                <a:latin typeface="+mn-lt"/>
                <a:ea typeface="+mn-ea"/>
                <a:cs typeface="Replica Std"/>
              </a:defRPr>
            </a:lvl1pPr>
          </a:lstStyle>
          <a:p>
            <a:pPr>
              <a:defRPr/>
            </a:pPr>
            <a:r>
              <a:rPr lang="de-DE"/>
              <a:t>Thema des Vortrags  |  Name des/der Referierenden  |  10.10.2024  | </a:t>
            </a:r>
            <a:endParaRPr lang="en-GB" dirty="0"/>
          </a:p>
        </p:txBody>
      </p:sp>
      <p:sp>
        <p:nvSpPr>
          <p:cNvPr id="5" name="Foliennummernplatzhalter 1">
            <a:extLst>
              <a:ext uri="{FF2B5EF4-FFF2-40B4-BE49-F238E27FC236}">
                <a16:creationId xmlns:a16="http://schemas.microsoft.com/office/drawing/2014/main" id="{51157E5C-9C00-4F8F-BBBA-77D4A8421831}"/>
              </a:ext>
            </a:extLst>
          </p:cNvPr>
          <p:cNvSpPr>
            <a:spLocks noGrp="1"/>
          </p:cNvSpPr>
          <p:nvPr>
            <p:ph type="sldNum" sz="quarter" idx="4"/>
          </p:nvPr>
        </p:nvSpPr>
        <p:spPr>
          <a:xfrm>
            <a:off x="11302538" y="6484197"/>
            <a:ext cx="533400" cy="365125"/>
          </a:xfrm>
          <a:prstGeom prst="rect">
            <a:avLst/>
          </a:prstGeom>
        </p:spPr>
        <p:txBody>
          <a:bodyPr vert="horz" lIns="91440" tIns="45720" rIns="91440" bIns="45720" rtlCol="0" anchor="t" anchorCtr="0"/>
          <a:lstStyle>
            <a:lvl1pPr algn="l">
              <a:defRPr sz="1000">
                <a:solidFill>
                  <a:schemeClr val="tx1"/>
                </a:solidFill>
              </a:defRPr>
            </a:lvl1pPr>
          </a:lstStyle>
          <a:p>
            <a:fld id="{9D14B223-4EE8-42EF-A124-AE991960464B}" type="slidenum">
              <a:rPr lang="de-DE" smtClean="0"/>
              <a:pPr/>
              <a:t>‹#›</a:t>
            </a:fld>
            <a:endParaRPr lang="de-DE"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11" name="Rechteck 10"/>
          <p:cNvSpPr/>
          <p:nvPr userDrawn="1"/>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Fußzeilenplatzhalter 5">
            <a:extLst>
              <a:ext uri="{FF2B5EF4-FFF2-40B4-BE49-F238E27FC236}">
                <a16:creationId xmlns:a16="http://schemas.microsoft.com/office/drawing/2014/main" id="{7369AF32-BDF2-4990-92EC-E2DDCFE97A6F}"/>
              </a:ext>
            </a:extLst>
          </p:cNvPr>
          <p:cNvSpPr>
            <a:spLocks noGrp="1"/>
          </p:cNvSpPr>
          <p:nvPr>
            <p:ph type="ftr" sz="quarter" idx="3"/>
          </p:nvPr>
        </p:nvSpPr>
        <p:spPr>
          <a:xfrm>
            <a:off x="3086553" y="6484197"/>
            <a:ext cx="8185505" cy="367200"/>
          </a:xfrm>
          <a:prstGeom prst="rect">
            <a:avLst/>
          </a:prstGeom>
        </p:spPr>
        <p:txBody>
          <a:bodyPr rtlCol="0"/>
          <a:lstStyle>
            <a:lvl1pPr algn="r" fontAlgn="auto">
              <a:spcBef>
                <a:spcPts val="0"/>
              </a:spcBef>
              <a:spcAft>
                <a:spcPts val="0"/>
              </a:spcAft>
              <a:defRPr sz="1000">
                <a:solidFill>
                  <a:schemeClr val="bg2">
                    <a:lumMod val="50000"/>
                  </a:schemeClr>
                </a:solidFill>
                <a:latin typeface="+mn-lt"/>
                <a:ea typeface="+mn-ea"/>
                <a:cs typeface="Replica Std"/>
              </a:defRPr>
            </a:lvl1pPr>
          </a:lstStyle>
          <a:p>
            <a:pPr>
              <a:defRPr/>
            </a:pPr>
            <a:r>
              <a:rPr lang="de-DE"/>
              <a:t>Thema des Vortrags  |  Name des/der Referierenden  |  10.10.2024  | </a:t>
            </a:r>
            <a:endParaRPr lang="en-GB" dirty="0"/>
          </a:p>
        </p:txBody>
      </p:sp>
      <p:sp>
        <p:nvSpPr>
          <p:cNvPr id="5" name="Foliennummernplatzhalter 1">
            <a:extLst>
              <a:ext uri="{FF2B5EF4-FFF2-40B4-BE49-F238E27FC236}">
                <a16:creationId xmlns:a16="http://schemas.microsoft.com/office/drawing/2014/main" id="{DD032E88-F750-4AC1-8F39-6CB7B20CC16D}"/>
              </a:ext>
            </a:extLst>
          </p:cNvPr>
          <p:cNvSpPr>
            <a:spLocks noGrp="1"/>
          </p:cNvSpPr>
          <p:nvPr>
            <p:ph type="sldNum" sz="quarter" idx="4"/>
          </p:nvPr>
        </p:nvSpPr>
        <p:spPr>
          <a:xfrm>
            <a:off x="11302538" y="6484197"/>
            <a:ext cx="533400" cy="365125"/>
          </a:xfrm>
          <a:prstGeom prst="rect">
            <a:avLst/>
          </a:prstGeom>
        </p:spPr>
        <p:txBody>
          <a:bodyPr vert="horz" lIns="91440" tIns="45720" rIns="91440" bIns="45720" rtlCol="0" anchor="t" anchorCtr="0"/>
          <a:lstStyle>
            <a:lvl1pPr algn="l">
              <a:defRPr sz="1000">
                <a:solidFill>
                  <a:schemeClr val="tx1"/>
                </a:solidFill>
              </a:defRPr>
            </a:lvl1pPr>
          </a:lstStyle>
          <a:p>
            <a:fld id="{9D14B223-4EE8-42EF-A124-AE991960464B}" type="slidenum">
              <a:rPr lang="de-DE" smtClean="0"/>
              <a:pPr/>
              <a:t>‹#›</a:t>
            </a:fld>
            <a:endParaRPr lang="de-DE"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Leer_Pfeil">
    <p:spTree>
      <p:nvGrpSpPr>
        <p:cNvPr id="1" name=""/>
        <p:cNvGrpSpPr/>
        <p:nvPr/>
      </p:nvGrpSpPr>
      <p:grpSpPr>
        <a:xfrm>
          <a:off x="0" y="0"/>
          <a:ext cx="0" cy="0"/>
          <a:chOff x="0" y="0"/>
          <a:chExt cx="0" cy="0"/>
        </a:xfrm>
      </p:grpSpPr>
      <p:sp>
        <p:nvSpPr>
          <p:cNvPr id="2" name="Rechteck 1"/>
          <p:cNvSpPr/>
          <p:nvPr/>
        </p:nvSpPr>
        <p:spPr>
          <a:xfrm>
            <a:off x="0" y="0"/>
            <a:ext cx="12192000" cy="17435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Fußzeilenplatzhalter 5">
            <a:extLst>
              <a:ext uri="{FF2B5EF4-FFF2-40B4-BE49-F238E27FC236}">
                <a16:creationId xmlns:a16="http://schemas.microsoft.com/office/drawing/2014/main" id="{EEA5479B-77C8-4C0A-B156-20737F6B03C9}"/>
              </a:ext>
            </a:extLst>
          </p:cNvPr>
          <p:cNvSpPr>
            <a:spLocks noGrp="1"/>
          </p:cNvSpPr>
          <p:nvPr>
            <p:ph type="ftr" sz="quarter" idx="3"/>
          </p:nvPr>
        </p:nvSpPr>
        <p:spPr>
          <a:xfrm>
            <a:off x="3086553" y="6484197"/>
            <a:ext cx="8185505" cy="367200"/>
          </a:xfrm>
          <a:prstGeom prst="rect">
            <a:avLst/>
          </a:prstGeom>
        </p:spPr>
        <p:txBody>
          <a:bodyPr rtlCol="0"/>
          <a:lstStyle>
            <a:lvl1pPr algn="r" fontAlgn="auto">
              <a:spcBef>
                <a:spcPts val="0"/>
              </a:spcBef>
              <a:spcAft>
                <a:spcPts val="0"/>
              </a:spcAft>
              <a:defRPr sz="1000">
                <a:solidFill>
                  <a:schemeClr val="bg2">
                    <a:lumMod val="50000"/>
                  </a:schemeClr>
                </a:solidFill>
                <a:latin typeface="+mn-lt"/>
                <a:ea typeface="+mn-ea"/>
                <a:cs typeface="Replica Std"/>
              </a:defRPr>
            </a:lvl1pPr>
          </a:lstStyle>
          <a:p>
            <a:pPr>
              <a:defRPr/>
            </a:pPr>
            <a:r>
              <a:rPr lang="de-DE"/>
              <a:t>Thema des Vortrags  |  Name des/der Referierenden  |  10.10.2024  | </a:t>
            </a:r>
            <a:endParaRPr lang="en-GB" dirty="0"/>
          </a:p>
        </p:txBody>
      </p:sp>
      <p:sp>
        <p:nvSpPr>
          <p:cNvPr id="5" name="Foliennummernplatzhalter 1">
            <a:extLst>
              <a:ext uri="{FF2B5EF4-FFF2-40B4-BE49-F238E27FC236}">
                <a16:creationId xmlns:a16="http://schemas.microsoft.com/office/drawing/2014/main" id="{AAB52C17-3AB1-4D39-AECE-8915DC7BDEA1}"/>
              </a:ext>
            </a:extLst>
          </p:cNvPr>
          <p:cNvSpPr>
            <a:spLocks noGrp="1"/>
          </p:cNvSpPr>
          <p:nvPr>
            <p:ph type="sldNum" sz="quarter" idx="4"/>
          </p:nvPr>
        </p:nvSpPr>
        <p:spPr>
          <a:xfrm>
            <a:off x="11302538" y="6484197"/>
            <a:ext cx="533400" cy="365125"/>
          </a:xfrm>
          <a:prstGeom prst="rect">
            <a:avLst/>
          </a:prstGeom>
        </p:spPr>
        <p:txBody>
          <a:bodyPr vert="horz" lIns="91440" tIns="45720" rIns="91440" bIns="45720" rtlCol="0" anchor="t" anchorCtr="0"/>
          <a:lstStyle>
            <a:lvl1pPr algn="l">
              <a:defRPr sz="1000">
                <a:solidFill>
                  <a:schemeClr val="tx1"/>
                </a:solidFill>
              </a:defRPr>
            </a:lvl1pPr>
          </a:lstStyle>
          <a:p>
            <a:fld id="{9D14B223-4EE8-42EF-A124-AE991960464B}" type="slidenum">
              <a:rPr lang="de-DE" smtClean="0"/>
              <a:pPr/>
              <a:t>‹#›</a:t>
            </a:fld>
            <a:endParaRPr lang="de-DE" dirty="0"/>
          </a:p>
        </p:txBody>
      </p:sp>
    </p:spTree>
    <p:extLst>
      <p:ext uri="{BB962C8B-B14F-4D97-AF65-F5344CB8AC3E}">
        <p14:creationId xmlns:p14="http://schemas.microsoft.com/office/powerpoint/2010/main" val="1773567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9_Titelfolie">
    <p:bg>
      <p:bgPr>
        <a:gradFill>
          <a:gsLst>
            <a:gs pos="63000">
              <a:schemeClr val="tx1"/>
            </a:gs>
            <a:gs pos="0">
              <a:schemeClr val="tx1"/>
            </a:gs>
            <a:gs pos="96000">
              <a:srgbClr val="323232">
                <a:alpha val="0"/>
              </a:srgbClr>
            </a:gs>
          </a:gsLst>
          <a:lin ang="5400000" scaled="1"/>
        </a:gradFill>
        <a:effectLst/>
      </p:bgPr>
    </p:bg>
    <p:spTree>
      <p:nvGrpSpPr>
        <p:cNvPr id="1" name=""/>
        <p:cNvGrpSpPr/>
        <p:nvPr/>
      </p:nvGrpSpPr>
      <p:grpSpPr>
        <a:xfrm>
          <a:off x="0" y="0"/>
          <a:ext cx="0" cy="0"/>
          <a:chOff x="0" y="0"/>
          <a:chExt cx="0" cy="0"/>
        </a:xfrm>
      </p:grpSpPr>
      <p:pic>
        <p:nvPicPr>
          <p:cNvPr id="3" name="Bild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01" y="1904"/>
            <a:ext cx="12189399" cy="6854193"/>
          </a:xfrm>
          <a:prstGeom prst="rect">
            <a:avLst/>
          </a:prstGeom>
        </p:spPr>
      </p:pic>
      <p:sp>
        <p:nvSpPr>
          <p:cNvPr id="2" name="Rechteck 1"/>
          <p:cNvSpPr/>
          <p:nvPr/>
        </p:nvSpPr>
        <p:spPr>
          <a:xfrm>
            <a:off x="0" y="1904"/>
            <a:ext cx="12192000" cy="6000313"/>
          </a:xfrm>
          <a:prstGeom prst="rect">
            <a:avLst/>
          </a:prstGeom>
          <a:gradFill flip="none" rotWithShape="1">
            <a:gsLst>
              <a:gs pos="40000">
                <a:srgbClr val="323232">
                  <a:alpha val="16000"/>
                </a:srgbClr>
              </a:gs>
              <a:gs pos="17000">
                <a:srgbClr val="323232">
                  <a:alpha val="0"/>
                </a:srgbClr>
              </a:gs>
              <a:gs pos="31000">
                <a:srgbClr val="323232">
                  <a:alpha val="14000"/>
                </a:srgbClr>
              </a:gs>
              <a:gs pos="0">
                <a:srgbClr val="323232">
                  <a:alpha val="0"/>
                </a:srgbClr>
              </a:gs>
              <a:gs pos="54000">
                <a:srgbClr val="32323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7044" name="Rectangle 4"/>
          <p:cNvSpPr>
            <a:spLocks noGrp="1" noChangeArrowheads="1"/>
          </p:cNvSpPr>
          <p:nvPr>
            <p:ph type="subTitle" idx="1"/>
          </p:nvPr>
        </p:nvSpPr>
        <p:spPr>
          <a:xfrm>
            <a:off x="671078" y="1449389"/>
            <a:ext cx="5725301" cy="2246400"/>
          </a:xfrm>
        </p:spPr>
        <p:txBody>
          <a:bodyPr lIns="0" tIns="0" rIns="0" bIns="0"/>
          <a:lstStyle>
            <a:lvl1pPr marL="0" indent="0">
              <a:spcBef>
                <a:spcPct val="0"/>
              </a:spcBef>
              <a:buFont typeface="Wingdings" pitchFamily="2" charset="2"/>
              <a:buNone/>
              <a:defRPr sz="2200" b="0" i="0">
                <a:solidFill>
                  <a:schemeClr val="accent1"/>
                </a:solidFill>
                <a:latin typeface="+mj-lt"/>
                <a:ea typeface="Verdana" charset="0"/>
                <a:cs typeface="Verdana" charset="0"/>
              </a:defRPr>
            </a:lvl1pPr>
          </a:lstStyle>
          <a:p>
            <a:r>
              <a:rPr lang="de-DE" dirty="0"/>
              <a:t>Master-Untertitelformat bearbeiten</a:t>
            </a:r>
          </a:p>
        </p:txBody>
      </p:sp>
      <p:pic>
        <p:nvPicPr>
          <p:cNvPr id="11" name="Bild 12">
            <a:extLst>
              <a:ext uri="{FF2B5EF4-FFF2-40B4-BE49-F238E27FC236}">
                <a16:creationId xmlns:a16="http://schemas.microsoft.com/office/drawing/2014/main" id="{B441568F-5347-4ABB-B589-21BF2A71D46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2000" y="5664000"/>
            <a:ext cx="11193600" cy="681928"/>
          </a:xfrm>
          <a:prstGeom prst="rect">
            <a:avLst/>
          </a:prstGeom>
        </p:spPr>
      </p:pic>
      <p:sp>
        <p:nvSpPr>
          <p:cNvPr id="4" name="Titel 3">
            <a:extLst>
              <a:ext uri="{FF2B5EF4-FFF2-40B4-BE49-F238E27FC236}">
                <a16:creationId xmlns:a16="http://schemas.microsoft.com/office/drawing/2014/main" id="{63F2F294-636D-43F3-AE2D-F2816AE2A90D}"/>
              </a:ext>
            </a:extLst>
          </p:cNvPr>
          <p:cNvSpPr>
            <a:spLocks noGrp="1"/>
          </p:cNvSpPr>
          <p:nvPr>
            <p:ph type="title" hasCustomPrompt="1"/>
          </p:nvPr>
        </p:nvSpPr>
        <p:spPr>
          <a:xfrm>
            <a:off x="672006" y="499200"/>
            <a:ext cx="8844532" cy="838200"/>
          </a:xfrm>
        </p:spPr>
        <p:txBody>
          <a:bodyPr anchor="t" anchorCtr="0"/>
          <a:lstStyle>
            <a:lvl1pPr>
              <a:defRPr sz="3200" cap="all" baseline="0">
                <a:solidFill>
                  <a:schemeClr val="accent1"/>
                </a:solidFill>
              </a:defRPr>
            </a:lvl1pPr>
          </a:lstStyle>
          <a:p>
            <a:r>
              <a:rPr lang="de-DE" dirty="0" err="1"/>
              <a:t>TitelMasterformat</a:t>
            </a:r>
            <a:r>
              <a:rPr lang="de-DE" dirty="0"/>
              <a:t> durch klicken bearbeiten</a:t>
            </a:r>
          </a:p>
        </p:txBody>
      </p:sp>
      <p:grpSp>
        <p:nvGrpSpPr>
          <p:cNvPr id="10" name="Gruppierung 15">
            <a:extLst>
              <a:ext uri="{FF2B5EF4-FFF2-40B4-BE49-F238E27FC236}">
                <a16:creationId xmlns:a16="http://schemas.microsoft.com/office/drawing/2014/main" id="{C4533E3E-2C1B-4E65-9A43-EACE64AB75AC}"/>
              </a:ext>
            </a:extLst>
          </p:cNvPr>
          <p:cNvGrpSpPr/>
          <p:nvPr userDrawn="1"/>
        </p:nvGrpSpPr>
        <p:grpSpPr>
          <a:xfrm>
            <a:off x="9884707" y="477223"/>
            <a:ext cx="2304912" cy="870205"/>
            <a:chOff x="7415316" y="357917"/>
            <a:chExt cx="1728684" cy="652654"/>
          </a:xfrm>
          <a:solidFill>
            <a:schemeClr val="bg1"/>
          </a:solidFill>
        </p:grpSpPr>
        <p:sp>
          <p:nvSpPr>
            <p:cNvPr id="12" name="Rechteck 11">
              <a:extLst>
                <a:ext uri="{FF2B5EF4-FFF2-40B4-BE49-F238E27FC236}">
                  <a16:creationId xmlns:a16="http://schemas.microsoft.com/office/drawing/2014/main" id="{59367ED3-0ADD-4745-BE67-CE96E3738DBA}"/>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Picture 9">
              <a:extLst>
                <a:ext uri="{FF2B5EF4-FFF2-40B4-BE49-F238E27FC236}">
                  <a16:creationId xmlns:a16="http://schemas.microsoft.com/office/drawing/2014/main" id="{4E830C90-8B87-4016-B471-9161C7224C91}"/>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4" name="Picture 9">
              <a:extLst>
                <a:ext uri="{FF2B5EF4-FFF2-40B4-BE49-F238E27FC236}">
                  <a16:creationId xmlns:a16="http://schemas.microsoft.com/office/drawing/2014/main" id="{22BD9E6C-1779-4BFA-903A-8F794990CDC6}"/>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extLst>
      <p:ext uri="{BB962C8B-B14F-4D97-AF65-F5344CB8AC3E}">
        <p14:creationId xmlns:p14="http://schemas.microsoft.com/office/powerpoint/2010/main" val="1407788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halt mit Überschrift">
    <p:spTree>
      <p:nvGrpSpPr>
        <p:cNvPr id="1" name=""/>
        <p:cNvGrpSpPr/>
        <p:nvPr/>
      </p:nvGrpSpPr>
      <p:grpSpPr>
        <a:xfrm>
          <a:off x="0" y="0"/>
          <a:ext cx="0" cy="0"/>
          <a:chOff x="0" y="0"/>
          <a:chExt cx="0" cy="0"/>
        </a:xfrm>
      </p:grpSpPr>
      <p:sp>
        <p:nvSpPr>
          <p:cNvPr id="3" name="Inhaltsplatzhalter 2"/>
          <p:cNvSpPr>
            <a:spLocks noGrp="1"/>
          </p:cNvSpPr>
          <p:nvPr>
            <p:ph idx="1"/>
          </p:nvPr>
        </p:nvSpPr>
        <p:spPr>
          <a:xfrm>
            <a:off x="4559835" y="1620000"/>
            <a:ext cx="6943057" cy="4445520"/>
          </a:xfrm>
        </p:spPr>
        <p:txBody>
          <a:bodyPr/>
          <a:lstStyle>
            <a:lvl1pPr>
              <a:defRPr sz="1867">
                <a:solidFill>
                  <a:schemeClr val="tx1"/>
                </a:solidFill>
              </a:defRPr>
            </a:lvl1pPr>
            <a:lvl2pPr>
              <a:defRPr sz="1867">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2400"/>
            </a:lvl6pPr>
            <a:lvl7pPr>
              <a:defRPr sz="2400"/>
            </a:lvl7pPr>
            <a:lvl8pPr>
              <a:defRPr sz="2400"/>
            </a:lvl8pPr>
            <a:lvl9pPr>
              <a:defRPr sz="2400"/>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Textplatzhalter 3"/>
          <p:cNvSpPr>
            <a:spLocks noGrp="1"/>
          </p:cNvSpPr>
          <p:nvPr>
            <p:ph type="body" sz="half" idx="2"/>
          </p:nvPr>
        </p:nvSpPr>
        <p:spPr>
          <a:xfrm>
            <a:off x="672001" y="1620000"/>
            <a:ext cx="3527467" cy="4445520"/>
          </a:xfrm>
        </p:spPr>
        <p:txBody>
          <a:bodyPr/>
          <a:lstStyle>
            <a:lvl1pPr marL="0" indent="0">
              <a:buNone/>
              <a:defRPr sz="1867">
                <a:solidFill>
                  <a:schemeClr val="tx1"/>
                </a:solidFill>
              </a:defRPr>
            </a:lvl1pPr>
            <a:lvl2pPr marL="548626" indent="0">
              <a:buNone/>
              <a:defRPr sz="1440"/>
            </a:lvl2pPr>
            <a:lvl3pPr marL="1097253" indent="0">
              <a:buNone/>
              <a:defRPr sz="1200"/>
            </a:lvl3pPr>
            <a:lvl4pPr marL="1645879" indent="0">
              <a:buNone/>
              <a:defRPr sz="1080"/>
            </a:lvl4pPr>
            <a:lvl5pPr marL="2194505" indent="0">
              <a:buNone/>
              <a:defRPr sz="1080"/>
            </a:lvl5pPr>
            <a:lvl6pPr marL="2743131" indent="0">
              <a:buNone/>
              <a:defRPr sz="1080"/>
            </a:lvl6pPr>
            <a:lvl7pPr marL="3291758" indent="0">
              <a:buNone/>
              <a:defRPr sz="1080"/>
            </a:lvl7pPr>
            <a:lvl8pPr marL="3840384" indent="0">
              <a:buNone/>
              <a:defRPr sz="1080"/>
            </a:lvl8pPr>
            <a:lvl9pPr marL="4389010" indent="0">
              <a:buNone/>
              <a:defRPr sz="1080"/>
            </a:lvl9pPr>
          </a:lstStyle>
          <a:p>
            <a:pPr lvl="0"/>
            <a:r>
              <a:rPr lang="de-DE" dirty="0"/>
              <a:t>Mastertextformat bearbeiten</a:t>
            </a:r>
          </a:p>
        </p:txBody>
      </p:sp>
      <p:sp>
        <p:nvSpPr>
          <p:cNvPr id="5" name="Titel 1"/>
          <p:cNvSpPr>
            <a:spLocks noGrp="1"/>
          </p:cNvSpPr>
          <p:nvPr>
            <p:ph type="title" hasCustomPrompt="1"/>
          </p:nvPr>
        </p:nvSpPr>
        <p:spPr>
          <a:xfrm>
            <a:off x="672000" y="496800"/>
            <a:ext cx="9120000" cy="838200"/>
          </a:xfrm>
        </p:spPr>
        <p:txBody>
          <a:bodyPr/>
          <a:lstStyle>
            <a:lvl1pPr>
              <a:defRPr sz="2667" cap="all" baseline="0">
                <a:solidFill>
                  <a:schemeClr val="tx1"/>
                </a:solidFill>
              </a:defRPr>
            </a:lvl1pPr>
          </a:lstStyle>
          <a:p>
            <a:r>
              <a:rPr lang="de-DE" dirty="0"/>
              <a:t>Titelmasterformat durch Klicken bearbeiten</a:t>
            </a:r>
          </a:p>
        </p:txBody>
      </p:sp>
      <p:sp>
        <p:nvSpPr>
          <p:cNvPr id="6" name="Fußzeilenplatzhalter 5">
            <a:extLst>
              <a:ext uri="{FF2B5EF4-FFF2-40B4-BE49-F238E27FC236}">
                <a16:creationId xmlns:a16="http://schemas.microsoft.com/office/drawing/2014/main" id="{0E05CA8B-C638-4B55-B2A0-1FC11F353EF6}"/>
              </a:ext>
            </a:extLst>
          </p:cNvPr>
          <p:cNvSpPr>
            <a:spLocks noGrp="1"/>
          </p:cNvSpPr>
          <p:nvPr>
            <p:ph type="ftr" sz="quarter" idx="3"/>
          </p:nvPr>
        </p:nvSpPr>
        <p:spPr>
          <a:xfrm>
            <a:off x="3086553" y="6484197"/>
            <a:ext cx="8185505" cy="367200"/>
          </a:xfrm>
          <a:prstGeom prst="rect">
            <a:avLst/>
          </a:prstGeom>
        </p:spPr>
        <p:txBody>
          <a:bodyPr rtlCol="0"/>
          <a:lstStyle>
            <a:lvl1pPr algn="r" fontAlgn="auto">
              <a:spcBef>
                <a:spcPts val="0"/>
              </a:spcBef>
              <a:spcAft>
                <a:spcPts val="0"/>
              </a:spcAft>
              <a:defRPr sz="1000">
                <a:solidFill>
                  <a:schemeClr val="bg2">
                    <a:lumMod val="50000"/>
                  </a:schemeClr>
                </a:solidFill>
                <a:latin typeface="+mn-lt"/>
                <a:ea typeface="+mn-ea"/>
                <a:cs typeface="Replica Std"/>
              </a:defRPr>
            </a:lvl1pPr>
          </a:lstStyle>
          <a:p>
            <a:pPr>
              <a:defRPr/>
            </a:pPr>
            <a:r>
              <a:rPr lang="de-DE"/>
              <a:t>Thema des Vortrags  |  Name des/der Referierenden  |  10.10.2024  | </a:t>
            </a:r>
            <a:endParaRPr lang="en-GB" dirty="0"/>
          </a:p>
        </p:txBody>
      </p:sp>
      <p:sp>
        <p:nvSpPr>
          <p:cNvPr id="7" name="Foliennummernplatzhalter 1">
            <a:extLst>
              <a:ext uri="{FF2B5EF4-FFF2-40B4-BE49-F238E27FC236}">
                <a16:creationId xmlns:a16="http://schemas.microsoft.com/office/drawing/2014/main" id="{85E6D95D-D6FE-4E99-B005-06F3B82BCB0B}"/>
              </a:ext>
            </a:extLst>
          </p:cNvPr>
          <p:cNvSpPr>
            <a:spLocks noGrp="1"/>
          </p:cNvSpPr>
          <p:nvPr>
            <p:ph type="sldNum" sz="quarter" idx="4"/>
          </p:nvPr>
        </p:nvSpPr>
        <p:spPr>
          <a:xfrm>
            <a:off x="11302538" y="6484197"/>
            <a:ext cx="533400" cy="365125"/>
          </a:xfrm>
          <a:prstGeom prst="rect">
            <a:avLst/>
          </a:prstGeom>
        </p:spPr>
        <p:txBody>
          <a:bodyPr vert="horz" lIns="91440" tIns="45720" rIns="91440" bIns="45720" rtlCol="0" anchor="t" anchorCtr="0"/>
          <a:lstStyle>
            <a:lvl1pPr algn="l">
              <a:defRPr sz="1000">
                <a:solidFill>
                  <a:schemeClr val="tx1"/>
                </a:solidFill>
              </a:defRPr>
            </a:lvl1pPr>
          </a:lstStyle>
          <a:p>
            <a:fld id="{9D14B223-4EE8-42EF-A124-AE991960464B}" type="slidenum">
              <a:rPr lang="de-DE" smtClean="0"/>
              <a:pPr/>
              <a:t>‹#›</a:t>
            </a:fld>
            <a:endParaRPr lang="de-D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2_Titelfolie">
    <p:bg>
      <p:bgRef idx="1001">
        <a:schemeClr val="bg1"/>
      </p:bgRef>
    </p:bg>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401B23A3-AC37-4883-9585-81B99B024C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92955" cy="6975835"/>
          </a:xfrm>
          <a:prstGeom prst="rect">
            <a:avLst/>
          </a:prstGeom>
        </p:spPr>
      </p:pic>
      <p:sp>
        <p:nvSpPr>
          <p:cNvPr id="2" name="Rechteck 1"/>
          <p:cNvSpPr/>
          <p:nvPr/>
        </p:nvSpPr>
        <p:spPr>
          <a:xfrm>
            <a:off x="0" y="0"/>
            <a:ext cx="12292954" cy="6975835"/>
          </a:xfrm>
          <a:prstGeom prst="rect">
            <a:avLst/>
          </a:prstGeom>
          <a:gradFill flip="none" rotWithShape="1">
            <a:gsLst>
              <a:gs pos="17000">
                <a:srgbClr val="323232">
                  <a:alpha val="74000"/>
                </a:srgbClr>
              </a:gs>
              <a:gs pos="29000">
                <a:srgbClr val="323232">
                  <a:alpha val="64000"/>
                </a:srgbClr>
              </a:gs>
              <a:gs pos="6000">
                <a:srgbClr val="323232">
                  <a:alpha val="68000"/>
                </a:srgbClr>
              </a:gs>
              <a:gs pos="40000">
                <a:srgbClr val="323232">
                  <a:alpha val="36000"/>
                </a:srgbClr>
              </a:gs>
              <a:gs pos="51000">
                <a:srgbClr val="323232">
                  <a:alpha val="0"/>
                </a:srgb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7044" name="Rectangle 4"/>
          <p:cNvSpPr>
            <a:spLocks noGrp="1" noChangeArrowheads="1"/>
          </p:cNvSpPr>
          <p:nvPr>
            <p:ph type="subTitle" idx="1"/>
          </p:nvPr>
        </p:nvSpPr>
        <p:spPr>
          <a:xfrm>
            <a:off x="671078" y="1449389"/>
            <a:ext cx="5725301" cy="2246400"/>
          </a:xfrm>
        </p:spPr>
        <p:txBody>
          <a:bodyPr lIns="0" tIns="0" rIns="0" bIns="0"/>
          <a:lstStyle>
            <a:lvl1pPr marL="0" indent="0">
              <a:spcBef>
                <a:spcPct val="0"/>
              </a:spcBef>
              <a:buFont typeface="Wingdings" pitchFamily="2" charset="2"/>
              <a:buNone/>
              <a:defRPr sz="2200" b="0" i="0">
                <a:solidFill>
                  <a:schemeClr val="accent1"/>
                </a:solidFill>
                <a:latin typeface="+mj-lt"/>
                <a:ea typeface="Verdana" charset="0"/>
                <a:cs typeface="Verdana" charset="0"/>
              </a:defRPr>
            </a:lvl1pPr>
          </a:lstStyle>
          <a:p>
            <a:r>
              <a:rPr lang="de-DE" dirty="0"/>
              <a:t>Master-Untertitelformat bearbeiten</a:t>
            </a:r>
          </a:p>
        </p:txBody>
      </p:sp>
      <p:pic>
        <p:nvPicPr>
          <p:cNvPr id="11" name="Bild 12">
            <a:extLst>
              <a:ext uri="{FF2B5EF4-FFF2-40B4-BE49-F238E27FC236}">
                <a16:creationId xmlns:a16="http://schemas.microsoft.com/office/drawing/2014/main" id="{B441568F-5347-4ABB-B589-21BF2A71D46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2000" y="5664000"/>
            <a:ext cx="11193600" cy="681928"/>
          </a:xfrm>
          <a:prstGeom prst="rect">
            <a:avLst/>
          </a:prstGeom>
        </p:spPr>
      </p:pic>
      <p:sp>
        <p:nvSpPr>
          <p:cNvPr id="4" name="Titel 3">
            <a:extLst>
              <a:ext uri="{FF2B5EF4-FFF2-40B4-BE49-F238E27FC236}">
                <a16:creationId xmlns:a16="http://schemas.microsoft.com/office/drawing/2014/main" id="{63F2F294-636D-43F3-AE2D-F2816AE2A90D}"/>
              </a:ext>
            </a:extLst>
          </p:cNvPr>
          <p:cNvSpPr>
            <a:spLocks noGrp="1"/>
          </p:cNvSpPr>
          <p:nvPr>
            <p:ph type="title" hasCustomPrompt="1"/>
          </p:nvPr>
        </p:nvSpPr>
        <p:spPr>
          <a:xfrm>
            <a:off x="672006" y="499200"/>
            <a:ext cx="8844532" cy="838200"/>
          </a:xfrm>
        </p:spPr>
        <p:txBody>
          <a:bodyPr anchor="t" anchorCtr="0"/>
          <a:lstStyle>
            <a:lvl1pPr>
              <a:defRPr sz="3200" cap="all" baseline="0">
                <a:solidFill>
                  <a:schemeClr val="accent1"/>
                </a:solidFill>
              </a:defRPr>
            </a:lvl1pPr>
          </a:lstStyle>
          <a:p>
            <a:r>
              <a:rPr lang="de-DE" dirty="0" err="1"/>
              <a:t>TitelMasterformat</a:t>
            </a:r>
            <a:r>
              <a:rPr lang="de-DE" dirty="0"/>
              <a:t> durch klicken bearbeiten</a:t>
            </a:r>
          </a:p>
        </p:txBody>
      </p:sp>
      <p:grpSp>
        <p:nvGrpSpPr>
          <p:cNvPr id="10" name="Gruppierung 15">
            <a:extLst>
              <a:ext uri="{FF2B5EF4-FFF2-40B4-BE49-F238E27FC236}">
                <a16:creationId xmlns:a16="http://schemas.microsoft.com/office/drawing/2014/main" id="{A8DB9259-71F6-4F9B-B967-47E2D6DC527A}"/>
              </a:ext>
            </a:extLst>
          </p:cNvPr>
          <p:cNvGrpSpPr/>
          <p:nvPr userDrawn="1"/>
        </p:nvGrpSpPr>
        <p:grpSpPr>
          <a:xfrm>
            <a:off x="9884707" y="477223"/>
            <a:ext cx="2304912" cy="870205"/>
            <a:chOff x="7415316" y="357917"/>
            <a:chExt cx="1728684" cy="652654"/>
          </a:xfrm>
          <a:solidFill>
            <a:schemeClr val="bg1"/>
          </a:solidFill>
        </p:grpSpPr>
        <p:sp>
          <p:nvSpPr>
            <p:cNvPr id="12" name="Rechteck 11">
              <a:extLst>
                <a:ext uri="{FF2B5EF4-FFF2-40B4-BE49-F238E27FC236}">
                  <a16:creationId xmlns:a16="http://schemas.microsoft.com/office/drawing/2014/main" id="{E654FAA1-6887-41AB-999B-25C57B1D752E}"/>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Picture 9">
              <a:extLst>
                <a:ext uri="{FF2B5EF4-FFF2-40B4-BE49-F238E27FC236}">
                  <a16:creationId xmlns:a16="http://schemas.microsoft.com/office/drawing/2014/main" id="{203C5551-E710-45CE-907D-46D94F630F0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4" name="Picture 9">
              <a:extLst>
                <a:ext uri="{FF2B5EF4-FFF2-40B4-BE49-F238E27FC236}">
                  <a16:creationId xmlns:a16="http://schemas.microsoft.com/office/drawing/2014/main" id="{0574A4D3-6DE3-409C-B9CE-BE3524D7E4E8}"/>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extLst>
      <p:ext uri="{BB962C8B-B14F-4D97-AF65-F5344CB8AC3E}">
        <p14:creationId xmlns:p14="http://schemas.microsoft.com/office/powerpoint/2010/main" val="1136064533"/>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0_Titelfolie">
    <p:bg>
      <p:bgPr>
        <a:gradFill>
          <a:gsLst>
            <a:gs pos="63000">
              <a:schemeClr val="tx1"/>
            </a:gs>
            <a:gs pos="0">
              <a:schemeClr val="tx1"/>
            </a:gs>
            <a:gs pos="96000">
              <a:srgbClr val="323232">
                <a:alpha val="0"/>
              </a:srgbClr>
            </a:gs>
          </a:gsLst>
          <a:lin ang="5400000" scaled="1"/>
        </a:gradFill>
        <a:effectLst/>
      </p:bgPr>
    </p:bg>
    <p:spTree>
      <p:nvGrpSpPr>
        <p:cNvPr id="1" name=""/>
        <p:cNvGrpSpPr/>
        <p:nvPr/>
      </p:nvGrpSpPr>
      <p:grpSpPr>
        <a:xfrm>
          <a:off x="0" y="0"/>
          <a:ext cx="0" cy="0"/>
          <a:chOff x="0" y="0"/>
          <a:chExt cx="0" cy="0"/>
        </a:xfrm>
      </p:grpSpPr>
      <p:pic>
        <p:nvPicPr>
          <p:cNvPr id="3" name="Bild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13967"/>
            <a:ext cx="12191999" cy="6845976"/>
          </a:xfrm>
          <a:prstGeom prst="rect">
            <a:avLst/>
          </a:prstGeom>
        </p:spPr>
      </p:pic>
      <p:sp>
        <p:nvSpPr>
          <p:cNvPr id="10" name="Rechteck 9">
            <a:extLst>
              <a:ext uri="{FF2B5EF4-FFF2-40B4-BE49-F238E27FC236}">
                <a16:creationId xmlns:a16="http://schemas.microsoft.com/office/drawing/2014/main" id="{F8A45A37-0AD4-4A44-B2A5-FCF85446CB45}"/>
              </a:ext>
            </a:extLst>
          </p:cNvPr>
          <p:cNvSpPr/>
          <p:nvPr userDrawn="1"/>
        </p:nvSpPr>
        <p:spPr>
          <a:xfrm rot="10800000">
            <a:off x="0" y="5740800"/>
            <a:ext cx="12192000" cy="1103232"/>
          </a:xfrm>
          <a:prstGeom prst="rect">
            <a:avLst/>
          </a:prstGeom>
          <a:gradFill flip="none" rotWithShape="1">
            <a:gsLst>
              <a:gs pos="76000">
                <a:srgbClr val="323232">
                  <a:alpha val="0"/>
                </a:srgbClr>
              </a:gs>
              <a:gs pos="84000">
                <a:srgbClr val="323232">
                  <a:alpha val="0"/>
                </a:srgbClr>
              </a:gs>
              <a:gs pos="7000">
                <a:srgbClr val="323232">
                  <a:alpha val="14000"/>
                </a:srgbClr>
              </a:gs>
              <a:gs pos="98000">
                <a:srgbClr val="323232">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Rechteck 1"/>
          <p:cNvSpPr/>
          <p:nvPr/>
        </p:nvSpPr>
        <p:spPr>
          <a:xfrm>
            <a:off x="0" y="0"/>
            <a:ext cx="12192000" cy="2393952"/>
          </a:xfrm>
          <a:prstGeom prst="rect">
            <a:avLst/>
          </a:prstGeom>
          <a:gradFill flip="none" rotWithShape="1">
            <a:gsLst>
              <a:gs pos="76000">
                <a:srgbClr val="323232">
                  <a:alpha val="0"/>
                </a:srgbClr>
              </a:gs>
              <a:gs pos="84000">
                <a:srgbClr val="323232">
                  <a:alpha val="0"/>
                </a:srgbClr>
              </a:gs>
              <a:gs pos="7000">
                <a:srgbClr val="323232">
                  <a:alpha val="14000"/>
                </a:srgbClr>
              </a:gs>
              <a:gs pos="98000">
                <a:srgbClr val="323232">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7044" name="Rectangle 4"/>
          <p:cNvSpPr>
            <a:spLocks noGrp="1" noChangeArrowheads="1"/>
          </p:cNvSpPr>
          <p:nvPr>
            <p:ph type="subTitle" idx="1"/>
          </p:nvPr>
        </p:nvSpPr>
        <p:spPr>
          <a:xfrm>
            <a:off x="671078" y="1449389"/>
            <a:ext cx="5725301" cy="2246400"/>
          </a:xfrm>
        </p:spPr>
        <p:txBody>
          <a:bodyPr lIns="0" tIns="0" rIns="0" bIns="0"/>
          <a:lstStyle>
            <a:lvl1pPr marL="0" indent="0">
              <a:spcBef>
                <a:spcPct val="0"/>
              </a:spcBef>
              <a:buFont typeface="Wingdings" pitchFamily="2" charset="2"/>
              <a:buNone/>
              <a:defRPr sz="2200" b="0" i="0">
                <a:solidFill>
                  <a:schemeClr val="accent1"/>
                </a:solidFill>
                <a:latin typeface="+mj-lt"/>
                <a:ea typeface="Verdana" charset="0"/>
                <a:cs typeface="Verdana" charset="0"/>
              </a:defRPr>
            </a:lvl1pPr>
          </a:lstStyle>
          <a:p>
            <a:r>
              <a:rPr lang="de-DE"/>
              <a:t>Master-Untertitelformat bearbeiten</a:t>
            </a:r>
            <a:endParaRPr lang="de-DE" dirty="0"/>
          </a:p>
        </p:txBody>
      </p:sp>
      <p:sp>
        <p:nvSpPr>
          <p:cNvPr id="12" name="Titel 11"/>
          <p:cNvSpPr>
            <a:spLocks noGrp="1"/>
          </p:cNvSpPr>
          <p:nvPr>
            <p:ph type="title" hasCustomPrompt="1"/>
          </p:nvPr>
        </p:nvSpPr>
        <p:spPr>
          <a:xfrm>
            <a:off x="672006" y="496800"/>
            <a:ext cx="8946132" cy="838200"/>
          </a:xfrm>
        </p:spPr>
        <p:txBody>
          <a:bodyPr/>
          <a:lstStyle>
            <a:lvl1pPr>
              <a:defRPr sz="3200">
                <a:solidFill>
                  <a:schemeClr val="accent1"/>
                </a:solidFill>
              </a:defRPr>
            </a:lvl1pPr>
          </a:lstStyle>
          <a:p>
            <a:r>
              <a:rPr lang="de-DE" dirty="0"/>
              <a:t>TITELMASTERFORMAT DURCH KLICKEN BEARBEITEN</a:t>
            </a:r>
          </a:p>
        </p:txBody>
      </p:sp>
      <p:pic>
        <p:nvPicPr>
          <p:cNvPr id="11" name="Bild 12">
            <a:extLst>
              <a:ext uri="{FF2B5EF4-FFF2-40B4-BE49-F238E27FC236}">
                <a16:creationId xmlns:a16="http://schemas.microsoft.com/office/drawing/2014/main" id="{B441568F-5347-4ABB-B589-21BF2A71D46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2000" y="5664000"/>
            <a:ext cx="11193600" cy="681928"/>
          </a:xfrm>
          <a:prstGeom prst="rect">
            <a:avLst/>
          </a:prstGeom>
        </p:spPr>
      </p:pic>
      <p:grpSp>
        <p:nvGrpSpPr>
          <p:cNvPr id="13" name="Gruppierung 15">
            <a:extLst>
              <a:ext uri="{FF2B5EF4-FFF2-40B4-BE49-F238E27FC236}">
                <a16:creationId xmlns:a16="http://schemas.microsoft.com/office/drawing/2014/main" id="{8A1BB5BB-2E2A-4AAE-99C7-116D6FC1C858}"/>
              </a:ext>
            </a:extLst>
          </p:cNvPr>
          <p:cNvGrpSpPr/>
          <p:nvPr userDrawn="1"/>
        </p:nvGrpSpPr>
        <p:grpSpPr>
          <a:xfrm>
            <a:off x="9884707" y="477223"/>
            <a:ext cx="2304912" cy="870205"/>
            <a:chOff x="7415316" y="357917"/>
            <a:chExt cx="1728684" cy="652654"/>
          </a:xfrm>
          <a:solidFill>
            <a:schemeClr val="bg1"/>
          </a:solidFill>
        </p:grpSpPr>
        <p:sp>
          <p:nvSpPr>
            <p:cNvPr id="14" name="Rechteck 13">
              <a:extLst>
                <a:ext uri="{FF2B5EF4-FFF2-40B4-BE49-F238E27FC236}">
                  <a16:creationId xmlns:a16="http://schemas.microsoft.com/office/drawing/2014/main" id="{54E637BF-5F1E-4398-A25E-7F57F5824C1F}"/>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5" name="Picture 9">
              <a:extLst>
                <a:ext uri="{FF2B5EF4-FFF2-40B4-BE49-F238E27FC236}">
                  <a16:creationId xmlns:a16="http://schemas.microsoft.com/office/drawing/2014/main" id="{2B227004-2314-448F-9B03-E89D9F32A8A1}"/>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9" name="Picture 9">
              <a:extLst>
                <a:ext uri="{FF2B5EF4-FFF2-40B4-BE49-F238E27FC236}">
                  <a16:creationId xmlns:a16="http://schemas.microsoft.com/office/drawing/2014/main" id="{4053586B-3E06-451D-ABFC-9D1F14BCA4B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extLst>
      <p:ext uri="{BB962C8B-B14F-4D97-AF65-F5344CB8AC3E}">
        <p14:creationId xmlns:p14="http://schemas.microsoft.com/office/powerpoint/2010/main" val="3045077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elfolie">
    <p:spTree>
      <p:nvGrpSpPr>
        <p:cNvPr id="1" name=""/>
        <p:cNvGrpSpPr/>
        <p:nvPr/>
      </p:nvGrpSpPr>
      <p:grpSpPr>
        <a:xfrm>
          <a:off x="0" y="0"/>
          <a:ext cx="0" cy="0"/>
          <a:chOff x="0" y="0"/>
          <a:chExt cx="0" cy="0"/>
        </a:xfrm>
      </p:grpSpPr>
      <p:pic>
        <p:nvPicPr>
          <p:cNvPr id="2" name="Bild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47" y="1"/>
            <a:ext cx="12180307" cy="6857999"/>
          </a:xfrm>
          <a:prstGeom prst="rect">
            <a:avLst/>
          </a:prstGeom>
        </p:spPr>
      </p:pic>
      <p:sp>
        <p:nvSpPr>
          <p:cNvPr id="9" name="Rechteck 8">
            <a:extLst>
              <a:ext uri="{FF2B5EF4-FFF2-40B4-BE49-F238E27FC236}">
                <a16:creationId xmlns:a16="http://schemas.microsoft.com/office/drawing/2014/main" id="{AC08E9DB-D969-4D3A-830F-45B0AC334BB6}"/>
              </a:ext>
            </a:extLst>
          </p:cNvPr>
          <p:cNvSpPr/>
          <p:nvPr userDrawn="1"/>
        </p:nvSpPr>
        <p:spPr>
          <a:xfrm>
            <a:off x="0" y="0"/>
            <a:ext cx="12180307" cy="6858000"/>
          </a:xfrm>
          <a:prstGeom prst="rect">
            <a:avLst/>
          </a:prstGeom>
          <a:gradFill flip="none" rotWithShape="1">
            <a:gsLst>
              <a:gs pos="89000">
                <a:srgbClr val="323232">
                  <a:alpha val="16000"/>
                </a:srgbClr>
              </a:gs>
              <a:gs pos="47000">
                <a:srgbClr val="323232">
                  <a:alpha val="0"/>
                </a:srgbClr>
              </a:gs>
              <a:gs pos="64000">
                <a:srgbClr val="323232">
                  <a:alpha val="0"/>
                </a:srgbClr>
              </a:gs>
              <a:gs pos="0">
                <a:srgbClr val="323232">
                  <a:alpha val="34000"/>
                </a:srgbClr>
              </a:gs>
              <a:gs pos="100000">
                <a:srgbClr val="323232">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7044" name="Rectangle 4"/>
          <p:cNvSpPr>
            <a:spLocks noGrp="1" noChangeArrowheads="1"/>
          </p:cNvSpPr>
          <p:nvPr>
            <p:ph type="subTitle" idx="1"/>
          </p:nvPr>
        </p:nvSpPr>
        <p:spPr>
          <a:xfrm>
            <a:off x="671078" y="1449389"/>
            <a:ext cx="5725301" cy="2246400"/>
          </a:xfrm>
        </p:spPr>
        <p:txBody>
          <a:bodyPr lIns="0" tIns="0" rIns="0" bIns="0"/>
          <a:lstStyle>
            <a:lvl1pPr marL="0" indent="0">
              <a:spcBef>
                <a:spcPct val="0"/>
              </a:spcBef>
              <a:buFont typeface="Wingdings" pitchFamily="2" charset="2"/>
              <a:buNone/>
              <a:defRPr sz="2200" b="0" i="0">
                <a:solidFill>
                  <a:schemeClr val="accent1"/>
                </a:solidFill>
                <a:latin typeface="+mj-lt"/>
                <a:ea typeface="Verdana" charset="0"/>
                <a:cs typeface="Verdana" charset="0"/>
              </a:defRPr>
            </a:lvl1pPr>
          </a:lstStyle>
          <a:p>
            <a:r>
              <a:rPr lang="de-DE"/>
              <a:t>Master-Untertitelformat bearbeiten</a:t>
            </a:r>
            <a:endParaRPr lang="de-DE" dirty="0"/>
          </a:p>
        </p:txBody>
      </p:sp>
      <p:sp>
        <p:nvSpPr>
          <p:cNvPr id="12" name="Titel 11"/>
          <p:cNvSpPr>
            <a:spLocks noGrp="1"/>
          </p:cNvSpPr>
          <p:nvPr>
            <p:ph type="title" hasCustomPrompt="1"/>
          </p:nvPr>
        </p:nvSpPr>
        <p:spPr>
          <a:xfrm>
            <a:off x="672006" y="496800"/>
            <a:ext cx="8946132" cy="838200"/>
          </a:xfrm>
        </p:spPr>
        <p:txBody>
          <a:bodyPr/>
          <a:lstStyle>
            <a:lvl1pPr>
              <a:defRPr sz="3200">
                <a:solidFill>
                  <a:schemeClr val="accent1"/>
                </a:solidFill>
              </a:defRPr>
            </a:lvl1pPr>
          </a:lstStyle>
          <a:p>
            <a:r>
              <a:rPr lang="de-DE" dirty="0"/>
              <a:t>TITELMASTERFORMAT DURCH KLICKEN BEARBEITEN</a:t>
            </a:r>
          </a:p>
        </p:txBody>
      </p:sp>
      <p:pic>
        <p:nvPicPr>
          <p:cNvPr id="10" name="Bild 12">
            <a:extLst>
              <a:ext uri="{FF2B5EF4-FFF2-40B4-BE49-F238E27FC236}">
                <a16:creationId xmlns:a16="http://schemas.microsoft.com/office/drawing/2014/main" id="{761D536A-FC0B-4E11-85E5-20EFEAE796C7}"/>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2000" y="5664000"/>
            <a:ext cx="11193600" cy="681928"/>
          </a:xfrm>
          <a:prstGeom prst="rect">
            <a:avLst/>
          </a:prstGeom>
        </p:spPr>
      </p:pic>
      <p:grpSp>
        <p:nvGrpSpPr>
          <p:cNvPr id="11" name="Gruppierung 15">
            <a:extLst>
              <a:ext uri="{FF2B5EF4-FFF2-40B4-BE49-F238E27FC236}">
                <a16:creationId xmlns:a16="http://schemas.microsoft.com/office/drawing/2014/main" id="{F8778BC2-CE60-400D-A41B-772381312ED5}"/>
              </a:ext>
            </a:extLst>
          </p:cNvPr>
          <p:cNvGrpSpPr/>
          <p:nvPr userDrawn="1"/>
        </p:nvGrpSpPr>
        <p:grpSpPr>
          <a:xfrm>
            <a:off x="9884707" y="477223"/>
            <a:ext cx="2304912" cy="870205"/>
            <a:chOff x="7415316" y="357917"/>
            <a:chExt cx="1728684" cy="652654"/>
          </a:xfrm>
          <a:solidFill>
            <a:schemeClr val="bg1"/>
          </a:solidFill>
        </p:grpSpPr>
        <p:sp>
          <p:nvSpPr>
            <p:cNvPr id="13" name="Rechteck 12">
              <a:extLst>
                <a:ext uri="{FF2B5EF4-FFF2-40B4-BE49-F238E27FC236}">
                  <a16:creationId xmlns:a16="http://schemas.microsoft.com/office/drawing/2014/main" id="{3A6B12F6-3A9E-4CBD-9F2C-1CA787C66F5E}"/>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4" name="Picture 9">
              <a:extLst>
                <a:ext uri="{FF2B5EF4-FFF2-40B4-BE49-F238E27FC236}">
                  <a16:creationId xmlns:a16="http://schemas.microsoft.com/office/drawing/2014/main" id="{D9BA78A7-332C-496E-8E3E-970CB95717B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5" name="Picture 9">
              <a:extLst>
                <a:ext uri="{FF2B5EF4-FFF2-40B4-BE49-F238E27FC236}">
                  <a16:creationId xmlns:a16="http://schemas.microsoft.com/office/drawing/2014/main" id="{94C51BE5-6BE4-41DB-AC1D-EE6C10AEACFD}"/>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extLst>
      <p:ext uri="{BB962C8B-B14F-4D97-AF65-F5344CB8AC3E}">
        <p14:creationId xmlns:p14="http://schemas.microsoft.com/office/powerpoint/2010/main" val="14720049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8_Titelfolie">
    <p:spTree>
      <p:nvGrpSpPr>
        <p:cNvPr id="1" name=""/>
        <p:cNvGrpSpPr/>
        <p:nvPr/>
      </p:nvGrpSpPr>
      <p:grpSpPr>
        <a:xfrm>
          <a:off x="0" y="0"/>
          <a:ext cx="0" cy="0"/>
          <a:chOff x="0" y="0"/>
          <a:chExt cx="0" cy="0"/>
        </a:xfrm>
      </p:grpSpPr>
      <p:pic>
        <p:nvPicPr>
          <p:cNvPr id="2" name="Bild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63" y="-18683"/>
            <a:ext cx="12244363" cy="6875680"/>
          </a:xfrm>
          <a:prstGeom prst="rect">
            <a:avLst/>
          </a:prstGeom>
        </p:spPr>
      </p:pic>
      <p:sp>
        <p:nvSpPr>
          <p:cNvPr id="87044" name="Rectangle 4"/>
          <p:cNvSpPr>
            <a:spLocks noGrp="1" noChangeArrowheads="1"/>
          </p:cNvSpPr>
          <p:nvPr>
            <p:ph type="subTitle" idx="1"/>
          </p:nvPr>
        </p:nvSpPr>
        <p:spPr>
          <a:xfrm>
            <a:off x="671078" y="1449389"/>
            <a:ext cx="5725301" cy="2246400"/>
          </a:xfrm>
        </p:spPr>
        <p:txBody>
          <a:bodyPr lIns="0" tIns="0" rIns="0" bIns="0"/>
          <a:lstStyle>
            <a:lvl1pPr marL="0" indent="0">
              <a:spcBef>
                <a:spcPct val="0"/>
              </a:spcBef>
              <a:buFont typeface="Wingdings" pitchFamily="2" charset="2"/>
              <a:buNone/>
              <a:defRPr sz="2200" b="0" i="0">
                <a:solidFill>
                  <a:schemeClr val="accent1"/>
                </a:solidFill>
                <a:latin typeface="+mj-lt"/>
                <a:ea typeface="Verdana" charset="0"/>
                <a:cs typeface="Verdana" charset="0"/>
              </a:defRPr>
            </a:lvl1pPr>
          </a:lstStyle>
          <a:p>
            <a:r>
              <a:rPr lang="de-DE"/>
              <a:t>Master-Untertitelformat bearbeiten</a:t>
            </a:r>
            <a:endParaRPr lang="de-DE" dirty="0"/>
          </a:p>
        </p:txBody>
      </p:sp>
      <p:sp>
        <p:nvSpPr>
          <p:cNvPr id="12" name="Titel 11"/>
          <p:cNvSpPr>
            <a:spLocks noGrp="1"/>
          </p:cNvSpPr>
          <p:nvPr>
            <p:ph type="title" hasCustomPrompt="1"/>
          </p:nvPr>
        </p:nvSpPr>
        <p:spPr>
          <a:xfrm>
            <a:off x="672006" y="496800"/>
            <a:ext cx="8946132" cy="838200"/>
          </a:xfrm>
        </p:spPr>
        <p:txBody>
          <a:bodyPr/>
          <a:lstStyle>
            <a:lvl1pPr>
              <a:defRPr sz="3200">
                <a:solidFill>
                  <a:schemeClr val="accent1"/>
                </a:solidFill>
              </a:defRPr>
            </a:lvl1pPr>
          </a:lstStyle>
          <a:p>
            <a:r>
              <a:rPr lang="de-DE" dirty="0"/>
              <a:t>TITELMASTERFORMAT DURCH KLICKEN BEARBEITEN</a:t>
            </a:r>
          </a:p>
        </p:txBody>
      </p:sp>
      <p:pic>
        <p:nvPicPr>
          <p:cNvPr id="10" name="Bild 12">
            <a:extLst>
              <a:ext uri="{FF2B5EF4-FFF2-40B4-BE49-F238E27FC236}">
                <a16:creationId xmlns:a16="http://schemas.microsoft.com/office/drawing/2014/main" id="{ED510B8F-1FE5-4BD3-9660-A5F236613735}"/>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2000" y="5664000"/>
            <a:ext cx="11193600" cy="681928"/>
          </a:xfrm>
          <a:prstGeom prst="rect">
            <a:avLst/>
          </a:prstGeom>
        </p:spPr>
      </p:pic>
      <p:grpSp>
        <p:nvGrpSpPr>
          <p:cNvPr id="9" name="Gruppierung 15">
            <a:extLst>
              <a:ext uri="{FF2B5EF4-FFF2-40B4-BE49-F238E27FC236}">
                <a16:creationId xmlns:a16="http://schemas.microsoft.com/office/drawing/2014/main" id="{04CE7382-1F9A-40D0-9D50-3557A2CE481F}"/>
              </a:ext>
            </a:extLst>
          </p:cNvPr>
          <p:cNvGrpSpPr/>
          <p:nvPr userDrawn="1"/>
        </p:nvGrpSpPr>
        <p:grpSpPr>
          <a:xfrm>
            <a:off x="9884707" y="477223"/>
            <a:ext cx="2304912" cy="870205"/>
            <a:chOff x="7415316" y="357917"/>
            <a:chExt cx="1728684" cy="652654"/>
          </a:xfrm>
          <a:solidFill>
            <a:schemeClr val="bg1"/>
          </a:solidFill>
        </p:grpSpPr>
        <p:sp>
          <p:nvSpPr>
            <p:cNvPr id="11" name="Rechteck 10">
              <a:extLst>
                <a:ext uri="{FF2B5EF4-FFF2-40B4-BE49-F238E27FC236}">
                  <a16:creationId xmlns:a16="http://schemas.microsoft.com/office/drawing/2014/main" id="{3E94900D-7ADA-42B1-BE43-1A8ABA370883}"/>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Picture 9">
              <a:extLst>
                <a:ext uri="{FF2B5EF4-FFF2-40B4-BE49-F238E27FC236}">
                  <a16:creationId xmlns:a16="http://schemas.microsoft.com/office/drawing/2014/main" id="{93F8B1B5-2927-438A-8632-D4853C0E920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4" name="Picture 9">
              <a:extLst>
                <a:ext uri="{FF2B5EF4-FFF2-40B4-BE49-F238E27FC236}">
                  <a16:creationId xmlns:a16="http://schemas.microsoft.com/office/drawing/2014/main" id="{823BE71C-DE37-4CF0-B715-5B44EAD94726}"/>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extLst>
      <p:ext uri="{BB962C8B-B14F-4D97-AF65-F5344CB8AC3E}">
        <p14:creationId xmlns:p14="http://schemas.microsoft.com/office/powerpoint/2010/main" val="2948473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1_Titelfolie">
    <p:spTree>
      <p:nvGrpSpPr>
        <p:cNvPr id="1" name=""/>
        <p:cNvGrpSpPr/>
        <p:nvPr/>
      </p:nvGrpSpPr>
      <p:grpSpPr>
        <a:xfrm>
          <a:off x="0" y="0"/>
          <a:ext cx="0" cy="0"/>
          <a:chOff x="0" y="0"/>
          <a:chExt cx="0" cy="0"/>
        </a:xfrm>
      </p:grpSpPr>
      <p:pic>
        <p:nvPicPr>
          <p:cNvPr id="2" name="Bild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016"/>
            <a:ext cx="12192000" cy="6853968"/>
          </a:xfrm>
          <a:prstGeom prst="rect">
            <a:avLst/>
          </a:prstGeom>
        </p:spPr>
      </p:pic>
      <p:sp>
        <p:nvSpPr>
          <p:cNvPr id="87044" name="Rectangle 4"/>
          <p:cNvSpPr>
            <a:spLocks noGrp="1" noChangeArrowheads="1"/>
          </p:cNvSpPr>
          <p:nvPr>
            <p:ph type="subTitle" idx="1"/>
          </p:nvPr>
        </p:nvSpPr>
        <p:spPr>
          <a:xfrm>
            <a:off x="671078" y="1449389"/>
            <a:ext cx="5725301" cy="2246400"/>
          </a:xfrm>
        </p:spPr>
        <p:txBody>
          <a:bodyPr lIns="0" tIns="0" rIns="0" bIns="0"/>
          <a:lstStyle>
            <a:lvl1pPr marL="0" indent="0">
              <a:spcBef>
                <a:spcPct val="0"/>
              </a:spcBef>
              <a:buFont typeface="Wingdings" pitchFamily="2" charset="2"/>
              <a:buNone/>
              <a:defRPr sz="2200" b="0" i="0">
                <a:solidFill>
                  <a:schemeClr val="accent1"/>
                </a:solidFill>
                <a:latin typeface="+mj-lt"/>
                <a:ea typeface="Verdana" charset="0"/>
                <a:cs typeface="Verdana" charset="0"/>
              </a:defRPr>
            </a:lvl1pPr>
          </a:lstStyle>
          <a:p>
            <a:r>
              <a:rPr lang="de-DE"/>
              <a:t>Master-Untertitelformat bearbeiten</a:t>
            </a:r>
            <a:endParaRPr lang="de-DE" dirty="0"/>
          </a:p>
        </p:txBody>
      </p:sp>
      <p:sp>
        <p:nvSpPr>
          <p:cNvPr id="12" name="Titel 11"/>
          <p:cNvSpPr>
            <a:spLocks noGrp="1"/>
          </p:cNvSpPr>
          <p:nvPr>
            <p:ph type="title" hasCustomPrompt="1"/>
          </p:nvPr>
        </p:nvSpPr>
        <p:spPr>
          <a:xfrm>
            <a:off x="672006" y="496800"/>
            <a:ext cx="8946132" cy="838200"/>
          </a:xfrm>
        </p:spPr>
        <p:txBody>
          <a:bodyPr/>
          <a:lstStyle>
            <a:lvl1pPr>
              <a:defRPr sz="3200">
                <a:solidFill>
                  <a:schemeClr val="accent1"/>
                </a:solidFill>
              </a:defRPr>
            </a:lvl1pPr>
          </a:lstStyle>
          <a:p>
            <a:r>
              <a:rPr lang="de-DE" dirty="0"/>
              <a:t>TITELMASTERFORMAT DURCH KLICKEN BEARBEITEN</a:t>
            </a:r>
          </a:p>
        </p:txBody>
      </p:sp>
      <p:pic>
        <p:nvPicPr>
          <p:cNvPr id="10" name="Bild 12">
            <a:extLst>
              <a:ext uri="{FF2B5EF4-FFF2-40B4-BE49-F238E27FC236}">
                <a16:creationId xmlns:a16="http://schemas.microsoft.com/office/drawing/2014/main" id="{ED510B8F-1FE5-4BD3-9660-A5F236613735}"/>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2000" y="5664000"/>
            <a:ext cx="11193600" cy="681928"/>
          </a:xfrm>
          <a:prstGeom prst="rect">
            <a:avLst/>
          </a:prstGeom>
        </p:spPr>
      </p:pic>
      <p:grpSp>
        <p:nvGrpSpPr>
          <p:cNvPr id="9" name="Gruppierung 15">
            <a:extLst>
              <a:ext uri="{FF2B5EF4-FFF2-40B4-BE49-F238E27FC236}">
                <a16:creationId xmlns:a16="http://schemas.microsoft.com/office/drawing/2014/main" id="{4AF45D7A-64BF-4E8F-9308-2B7A979B047C}"/>
              </a:ext>
            </a:extLst>
          </p:cNvPr>
          <p:cNvGrpSpPr/>
          <p:nvPr userDrawn="1"/>
        </p:nvGrpSpPr>
        <p:grpSpPr>
          <a:xfrm>
            <a:off x="9884707" y="477223"/>
            <a:ext cx="2304912" cy="870205"/>
            <a:chOff x="7415316" y="357917"/>
            <a:chExt cx="1728684" cy="652654"/>
          </a:xfrm>
          <a:solidFill>
            <a:schemeClr val="bg1"/>
          </a:solidFill>
        </p:grpSpPr>
        <p:sp>
          <p:nvSpPr>
            <p:cNvPr id="11" name="Rechteck 10">
              <a:extLst>
                <a:ext uri="{FF2B5EF4-FFF2-40B4-BE49-F238E27FC236}">
                  <a16:creationId xmlns:a16="http://schemas.microsoft.com/office/drawing/2014/main" id="{546CA1C8-B594-462C-BD62-9669C5827CD3}"/>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Picture 9">
              <a:extLst>
                <a:ext uri="{FF2B5EF4-FFF2-40B4-BE49-F238E27FC236}">
                  <a16:creationId xmlns:a16="http://schemas.microsoft.com/office/drawing/2014/main" id="{EABC9FDB-ABA4-4F0E-B92C-052490EE342B}"/>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4" name="Picture 9">
              <a:extLst>
                <a:ext uri="{FF2B5EF4-FFF2-40B4-BE49-F238E27FC236}">
                  <a16:creationId xmlns:a16="http://schemas.microsoft.com/office/drawing/2014/main" id="{5765C57D-307B-4772-87DC-912EC84995E5}"/>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extLst>
      <p:ext uri="{BB962C8B-B14F-4D97-AF65-F5344CB8AC3E}">
        <p14:creationId xmlns:p14="http://schemas.microsoft.com/office/powerpoint/2010/main" val="3159483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4_Titelfolie">
    <p:bg>
      <p:bgPr>
        <a:gradFill>
          <a:gsLst>
            <a:gs pos="63000">
              <a:schemeClr val="tx1"/>
            </a:gs>
            <a:gs pos="0">
              <a:schemeClr val="tx1"/>
            </a:gs>
            <a:gs pos="96000">
              <a:srgbClr val="323232">
                <a:alpha val="0"/>
              </a:srgbClr>
            </a:gs>
          </a:gsLst>
          <a:lin ang="5400000" scaled="1"/>
        </a:gra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325C8C47-97D2-4BE1-B0DE-87E6463F273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668" t="10332" r="8570"/>
          <a:stretch/>
        </p:blipFill>
        <p:spPr>
          <a:xfrm>
            <a:off x="0" y="0"/>
            <a:ext cx="12211936" cy="6858000"/>
          </a:xfrm>
          <a:prstGeom prst="rect">
            <a:avLst/>
          </a:prstGeom>
        </p:spPr>
      </p:pic>
      <p:sp>
        <p:nvSpPr>
          <p:cNvPr id="87044" name="Rectangle 4"/>
          <p:cNvSpPr>
            <a:spLocks noGrp="1" noChangeArrowheads="1"/>
          </p:cNvSpPr>
          <p:nvPr>
            <p:ph type="subTitle" idx="1"/>
          </p:nvPr>
        </p:nvSpPr>
        <p:spPr>
          <a:xfrm>
            <a:off x="671078" y="1449389"/>
            <a:ext cx="5725301" cy="2246400"/>
          </a:xfrm>
        </p:spPr>
        <p:txBody>
          <a:bodyPr lIns="0" tIns="0" rIns="0" bIns="0"/>
          <a:lstStyle>
            <a:lvl1pPr marL="0" indent="0">
              <a:spcBef>
                <a:spcPct val="0"/>
              </a:spcBef>
              <a:buFont typeface="Wingdings" pitchFamily="2" charset="2"/>
              <a:buNone/>
              <a:defRPr sz="2200" b="0" i="0">
                <a:solidFill>
                  <a:schemeClr val="accent1"/>
                </a:solidFill>
                <a:latin typeface="+mj-lt"/>
                <a:ea typeface="Verdana" charset="0"/>
                <a:cs typeface="Verdana" charset="0"/>
              </a:defRPr>
            </a:lvl1pPr>
          </a:lstStyle>
          <a:p>
            <a:r>
              <a:rPr lang="de-DE" dirty="0"/>
              <a:t>Master-Untertitelformat bearbeiten</a:t>
            </a:r>
          </a:p>
        </p:txBody>
      </p:sp>
      <p:sp>
        <p:nvSpPr>
          <p:cNvPr id="12" name="Titel 11"/>
          <p:cNvSpPr>
            <a:spLocks noGrp="1"/>
          </p:cNvSpPr>
          <p:nvPr>
            <p:ph type="title" hasCustomPrompt="1"/>
          </p:nvPr>
        </p:nvSpPr>
        <p:spPr>
          <a:xfrm>
            <a:off x="672006" y="496800"/>
            <a:ext cx="8946132" cy="838200"/>
          </a:xfrm>
        </p:spPr>
        <p:txBody>
          <a:bodyPr/>
          <a:lstStyle>
            <a:lvl1pPr>
              <a:defRPr sz="3200">
                <a:solidFill>
                  <a:schemeClr val="accent1"/>
                </a:solidFill>
              </a:defRPr>
            </a:lvl1pPr>
          </a:lstStyle>
          <a:p>
            <a:r>
              <a:rPr lang="de-DE" dirty="0"/>
              <a:t>TITELMASTERFORMAT DURCH KLICKEN BEARBEITEN</a:t>
            </a:r>
          </a:p>
        </p:txBody>
      </p:sp>
      <p:pic>
        <p:nvPicPr>
          <p:cNvPr id="11" name="Bild 12">
            <a:extLst>
              <a:ext uri="{FF2B5EF4-FFF2-40B4-BE49-F238E27FC236}">
                <a16:creationId xmlns:a16="http://schemas.microsoft.com/office/drawing/2014/main" id="{B441568F-5347-4ABB-B589-21BF2A71D46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2000" y="5664000"/>
            <a:ext cx="11193600" cy="681928"/>
          </a:xfrm>
          <a:prstGeom prst="rect">
            <a:avLst/>
          </a:prstGeom>
        </p:spPr>
      </p:pic>
      <p:pic>
        <p:nvPicPr>
          <p:cNvPr id="6" name="Grafik 5">
            <a:extLst>
              <a:ext uri="{FF2B5EF4-FFF2-40B4-BE49-F238E27FC236}">
                <a16:creationId xmlns:a16="http://schemas.microsoft.com/office/drawing/2014/main" id="{043D999C-A0BA-40B1-AD98-B2F348D0EDC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261301" y="1347429"/>
            <a:ext cx="4777467" cy="4782457"/>
          </a:xfrm>
          <a:prstGeom prst="rect">
            <a:avLst/>
          </a:prstGeom>
        </p:spPr>
      </p:pic>
      <p:grpSp>
        <p:nvGrpSpPr>
          <p:cNvPr id="10" name="Gruppierung 15">
            <a:extLst>
              <a:ext uri="{FF2B5EF4-FFF2-40B4-BE49-F238E27FC236}">
                <a16:creationId xmlns:a16="http://schemas.microsoft.com/office/drawing/2014/main" id="{0D7190D1-9AAF-4B23-803B-D8AC6038F7FC}"/>
              </a:ext>
            </a:extLst>
          </p:cNvPr>
          <p:cNvGrpSpPr/>
          <p:nvPr userDrawn="1"/>
        </p:nvGrpSpPr>
        <p:grpSpPr>
          <a:xfrm>
            <a:off x="9884707" y="477223"/>
            <a:ext cx="2304912" cy="870205"/>
            <a:chOff x="7415316" y="357917"/>
            <a:chExt cx="1728684" cy="652654"/>
          </a:xfrm>
          <a:solidFill>
            <a:schemeClr val="bg1"/>
          </a:solidFill>
        </p:grpSpPr>
        <p:sp>
          <p:nvSpPr>
            <p:cNvPr id="13" name="Rechteck 12">
              <a:extLst>
                <a:ext uri="{FF2B5EF4-FFF2-40B4-BE49-F238E27FC236}">
                  <a16:creationId xmlns:a16="http://schemas.microsoft.com/office/drawing/2014/main" id="{3570DDD3-7E76-4F01-828A-B5E8E8F5F90A}"/>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4" name="Picture 9">
              <a:extLst>
                <a:ext uri="{FF2B5EF4-FFF2-40B4-BE49-F238E27FC236}">
                  <a16:creationId xmlns:a16="http://schemas.microsoft.com/office/drawing/2014/main" id="{782555A6-12F8-4205-AFB8-44E7BADB6CD4}"/>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5" name="Picture 9">
              <a:extLst>
                <a:ext uri="{FF2B5EF4-FFF2-40B4-BE49-F238E27FC236}">
                  <a16:creationId xmlns:a16="http://schemas.microsoft.com/office/drawing/2014/main" id="{E3D0FEFB-6AB9-4513-95F8-29CF9352F643}"/>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extLst>
      <p:ext uri="{BB962C8B-B14F-4D97-AF65-F5344CB8AC3E}">
        <p14:creationId xmlns:p14="http://schemas.microsoft.com/office/powerpoint/2010/main" val="1417270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6_Titelfolie">
    <p:spTree>
      <p:nvGrpSpPr>
        <p:cNvPr id="1" name=""/>
        <p:cNvGrpSpPr/>
        <p:nvPr/>
      </p:nvGrpSpPr>
      <p:grpSpPr>
        <a:xfrm>
          <a:off x="0" y="0"/>
          <a:ext cx="0" cy="0"/>
          <a:chOff x="0" y="0"/>
          <a:chExt cx="0" cy="0"/>
        </a:xfrm>
      </p:grpSpPr>
      <p:sp>
        <p:nvSpPr>
          <p:cNvPr id="14" name="Rechteck 13"/>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715E"/>
              </a:solidFill>
            </a:endParaRPr>
          </a:p>
        </p:txBody>
      </p:sp>
      <p:sp>
        <p:nvSpPr>
          <p:cNvPr id="87044" name="Rectangle 4"/>
          <p:cNvSpPr>
            <a:spLocks noGrp="1" noChangeArrowheads="1"/>
          </p:cNvSpPr>
          <p:nvPr>
            <p:ph type="subTitle" idx="1"/>
          </p:nvPr>
        </p:nvSpPr>
        <p:spPr>
          <a:xfrm>
            <a:off x="671078" y="1449389"/>
            <a:ext cx="5725301" cy="2246400"/>
          </a:xfrm>
        </p:spPr>
        <p:txBody>
          <a:bodyPr lIns="0" tIns="0" rIns="0" bIns="0"/>
          <a:lstStyle>
            <a:lvl1pPr marL="0" indent="0">
              <a:spcBef>
                <a:spcPct val="0"/>
              </a:spcBef>
              <a:buFont typeface="Wingdings" pitchFamily="2" charset="2"/>
              <a:buNone/>
              <a:defRPr sz="2200" b="0" i="0">
                <a:solidFill>
                  <a:srgbClr val="FDCA00"/>
                </a:solidFill>
                <a:latin typeface="+mj-lt"/>
                <a:ea typeface="Verdana" charset="0"/>
                <a:cs typeface="Verdana" charset="0"/>
              </a:defRPr>
            </a:lvl1pPr>
          </a:lstStyle>
          <a:p>
            <a:r>
              <a:rPr lang="de-DE"/>
              <a:t>Master-Untertitelformat bearbeiten</a:t>
            </a:r>
            <a:endParaRPr lang="de-DE" dirty="0"/>
          </a:p>
        </p:txBody>
      </p:sp>
      <p:sp>
        <p:nvSpPr>
          <p:cNvPr id="12" name="Titel 11"/>
          <p:cNvSpPr>
            <a:spLocks noGrp="1"/>
          </p:cNvSpPr>
          <p:nvPr>
            <p:ph type="title" hasCustomPrompt="1"/>
          </p:nvPr>
        </p:nvSpPr>
        <p:spPr>
          <a:xfrm>
            <a:off x="672004" y="496800"/>
            <a:ext cx="8963065" cy="838200"/>
          </a:xfrm>
        </p:spPr>
        <p:txBody>
          <a:bodyPr/>
          <a:lstStyle>
            <a:lvl1pPr>
              <a:defRPr sz="3200">
                <a:solidFill>
                  <a:srgbClr val="FDCA00"/>
                </a:solidFill>
              </a:defRPr>
            </a:lvl1pPr>
          </a:lstStyle>
          <a:p>
            <a:r>
              <a:rPr lang="de-DE" dirty="0"/>
              <a:t>TITELMASTERFORMAT DURCH KLICKEN BEARBEITEN</a:t>
            </a:r>
          </a:p>
        </p:txBody>
      </p:sp>
      <p:pic>
        <p:nvPicPr>
          <p:cNvPr id="10" name="Bild 12">
            <a:extLst>
              <a:ext uri="{FF2B5EF4-FFF2-40B4-BE49-F238E27FC236}">
                <a16:creationId xmlns:a16="http://schemas.microsoft.com/office/drawing/2014/main" id="{6BA08943-1529-4EBF-AC3F-EC5C2578545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72000" y="5664000"/>
            <a:ext cx="11193600" cy="681928"/>
          </a:xfrm>
          <a:prstGeom prst="rect">
            <a:avLst/>
          </a:prstGeom>
        </p:spPr>
      </p:pic>
      <p:grpSp>
        <p:nvGrpSpPr>
          <p:cNvPr id="9" name="Gruppierung 15">
            <a:extLst>
              <a:ext uri="{FF2B5EF4-FFF2-40B4-BE49-F238E27FC236}">
                <a16:creationId xmlns:a16="http://schemas.microsoft.com/office/drawing/2014/main" id="{A93E56B1-76A8-4C0B-B746-D4F87612FD23}"/>
              </a:ext>
            </a:extLst>
          </p:cNvPr>
          <p:cNvGrpSpPr/>
          <p:nvPr userDrawn="1"/>
        </p:nvGrpSpPr>
        <p:grpSpPr>
          <a:xfrm>
            <a:off x="9884707" y="477223"/>
            <a:ext cx="2304912" cy="870205"/>
            <a:chOff x="7415316" y="357917"/>
            <a:chExt cx="1728684" cy="652654"/>
          </a:xfrm>
          <a:solidFill>
            <a:schemeClr val="bg1"/>
          </a:solidFill>
        </p:grpSpPr>
        <p:sp>
          <p:nvSpPr>
            <p:cNvPr id="11" name="Rechteck 10">
              <a:extLst>
                <a:ext uri="{FF2B5EF4-FFF2-40B4-BE49-F238E27FC236}">
                  <a16:creationId xmlns:a16="http://schemas.microsoft.com/office/drawing/2014/main" id="{2CC64F19-BBCE-4616-8EC6-6646F227ABB5}"/>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Picture 9">
              <a:extLst>
                <a:ext uri="{FF2B5EF4-FFF2-40B4-BE49-F238E27FC236}">
                  <a16:creationId xmlns:a16="http://schemas.microsoft.com/office/drawing/2014/main" id="{6A7771BE-A1DD-46EB-82EA-B20F78C6379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5" name="Picture 9">
              <a:extLst>
                <a:ext uri="{FF2B5EF4-FFF2-40B4-BE49-F238E27FC236}">
                  <a16:creationId xmlns:a16="http://schemas.microsoft.com/office/drawing/2014/main" id="{C286F4D1-DDAB-465A-98CE-622C8FE70473}"/>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extLst>
      <p:ext uri="{BB962C8B-B14F-4D97-AF65-F5344CB8AC3E}">
        <p14:creationId xmlns:p14="http://schemas.microsoft.com/office/powerpoint/2010/main" val="1700422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1251880A-D02B-49E9-83E4-E0245E75CC6F}"/>
              </a:ext>
            </a:extLst>
          </p:cNvPr>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10035497" y="537268"/>
            <a:ext cx="2069999" cy="828000"/>
          </a:xfrm>
          <a:prstGeom prst="rect">
            <a:avLst/>
          </a:prstGeom>
        </p:spPr>
      </p:pic>
      <p:sp>
        <p:nvSpPr>
          <p:cNvPr id="1026" name="Rectangle 2"/>
          <p:cNvSpPr>
            <a:spLocks noGrp="1" noChangeArrowheads="1"/>
          </p:cNvSpPr>
          <p:nvPr>
            <p:ph type="title"/>
          </p:nvPr>
        </p:nvSpPr>
        <p:spPr bwMode="auto">
          <a:xfrm>
            <a:off x="672006" y="541379"/>
            <a:ext cx="8844532" cy="83820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p>
            <a:pPr lvl="0"/>
            <a:r>
              <a:rPr lang="de-DE" dirty="0"/>
              <a:t>TITELMASTERFORMAT DURCH KLICKEN BEARBEITEN</a:t>
            </a:r>
          </a:p>
        </p:txBody>
      </p:sp>
      <p:sp>
        <p:nvSpPr>
          <p:cNvPr id="1027" name="Rectangle 3"/>
          <p:cNvSpPr>
            <a:spLocks noGrp="1" noChangeArrowheads="1"/>
          </p:cNvSpPr>
          <p:nvPr>
            <p:ph type="body" idx="1"/>
          </p:nvPr>
        </p:nvSpPr>
        <p:spPr bwMode="auto">
          <a:xfrm>
            <a:off x="672001" y="1620000"/>
            <a:ext cx="11215200" cy="4228469"/>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p:txBody>
      </p:sp>
      <p:sp>
        <p:nvSpPr>
          <p:cNvPr id="11" name="Rectangle 8"/>
          <p:cNvSpPr>
            <a:spLocks noChangeArrowheads="1"/>
          </p:cNvSpPr>
          <p:nvPr/>
        </p:nvSpPr>
        <p:spPr bwMode="auto">
          <a:xfrm>
            <a:off x="651937" y="304801"/>
            <a:ext cx="11184000" cy="54000"/>
          </a:xfrm>
          <a:prstGeom prst="rect">
            <a:avLst/>
          </a:prstGeom>
          <a:solidFill>
            <a:schemeClr val="accent1"/>
          </a:solidFill>
          <a:ln w="3175">
            <a:noFill/>
            <a:miter lim="800000"/>
            <a:headEnd/>
            <a:tailEnd/>
          </a:ln>
        </p:spPr>
        <p:txBody>
          <a:bodyPr/>
          <a:lstStyle/>
          <a:p>
            <a:endParaRPr lang="de-DE">
              <a:latin typeface="+mn-lt"/>
              <a:cs typeface="Tahoma" pitchFamily="34" charset="0"/>
            </a:endParaRPr>
          </a:p>
        </p:txBody>
      </p:sp>
      <p:pic>
        <p:nvPicPr>
          <p:cNvPr id="13" name="Bild 12"/>
          <p:cNvPicPr>
            <a:picLocks/>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672000" y="6192001"/>
            <a:ext cx="11193600" cy="495516"/>
          </a:xfrm>
          <a:prstGeom prst="rect">
            <a:avLst/>
          </a:prstGeom>
        </p:spPr>
      </p:pic>
      <p:sp>
        <p:nvSpPr>
          <p:cNvPr id="23" name="Fußzeilenplatzhalter 5"/>
          <p:cNvSpPr>
            <a:spLocks noGrp="1"/>
          </p:cNvSpPr>
          <p:nvPr>
            <p:ph type="ftr" sz="quarter" idx="3"/>
          </p:nvPr>
        </p:nvSpPr>
        <p:spPr>
          <a:xfrm>
            <a:off x="3117033" y="6484197"/>
            <a:ext cx="8155843" cy="367200"/>
          </a:xfrm>
          <a:prstGeom prst="rect">
            <a:avLst/>
          </a:prstGeom>
        </p:spPr>
        <p:txBody>
          <a:bodyPr rtlCol="0"/>
          <a:lstStyle>
            <a:lvl1pPr algn="r" fontAlgn="auto">
              <a:spcBef>
                <a:spcPts val="0"/>
              </a:spcBef>
              <a:spcAft>
                <a:spcPts val="0"/>
              </a:spcAft>
              <a:defRPr sz="1000">
                <a:solidFill>
                  <a:schemeClr val="bg2">
                    <a:lumMod val="50000"/>
                  </a:schemeClr>
                </a:solidFill>
                <a:latin typeface="+mn-lt"/>
                <a:ea typeface="+mn-ea"/>
                <a:cs typeface="Replica Std"/>
              </a:defRPr>
            </a:lvl1pPr>
          </a:lstStyle>
          <a:p>
            <a:pPr>
              <a:defRPr/>
            </a:pPr>
            <a:r>
              <a:rPr lang="de-DE" dirty="0"/>
              <a:t>Thema des Vortrags  |  Name des/der Referierenden  |  </a:t>
            </a:r>
            <a:fld id="{1226E2DF-8868-AF41-835F-F7605CBE9982}" type="datetime1">
              <a:rPr lang="de-DE" smtClean="0"/>
              <a:pPr>
                <a:defRPr/>
              </a:pPr>
              <a:t>10.05.2025</a:t>
            </a:fld>
            <a:r>
              <a:rPr lang="en-GB" dirty="0"/>
              <a:t>  | </a:t>
            </a:r>
          </a:p>
        </p:txBody>
      </p:sp>
      <p:sp>
        <p:nvSpPr>
          <p:cNvPr id="12" name="Foliennummernplatzhalter 1">
            <a:extLst>
              <a:ext uri="{FF2B5EF4-FFF2-40B4-BE49-F238E27FC236}">
                <a16:creationId xmlns:a16="http://schemas.microsoft.com/office/drawing/2014/main" id="{32840856-9373-4C5A-9BDB-9415F88AA0BF}"/>
              </a:ext>
            </a:extLst>
          </p:cNvPr>
          <p:cNvSpPr>
            <a:spLocks noGrp="1"/>
          </p:cNvSpPr>
          <p:nvPr>
            <p:ph type="sldNum" sz="quarter" idx="4"/>
          </p:nvPr>
        </p:nvSpPr>
        <p:spPr>
          <a:xfrm>
            <a:off x="11302538" y="6484197"/>
            <a:ext cx="533400" cy="365125"/>
          </a:xfrm>
          <a:prstGeom prst="rect">
            <a:avLst/>
          </a:prstGeom>
        </p:spPr>
        <p:txBody>
          <a:bodyPr vert="horz" lIns="91440" tIns="45720" rIns="91440" bIns="45720" rtlCol="0" anchor="t" anchorCtr="0"/>
          <a:lstStyle>
            <a:lvl1pPr algn="l">
              <a:defRPr sz="1000">
                <a:solidFill>
                  <a:schemeClr val="tx1"/>
                </a:solidFill>
              </a:defRPr>
            </a:lvl1pPr>
          </a:lstStyle>
          <a:p>
            <a:fld id="{9D14B223-4EE8-42EF-A124-AE991960464B}" type="slidenum">
              <a:rPr lang="de-DE" smtClean="0"/>
              <a:pPr/>
              <a:t>‹#›</a:t>
            </a:fld>
            <a:endParaRPr lang="de-DE" dirty="0"/>
          </a:p>
        </p:txBody>
      </p:sp>
    </p:spTree>
  </p:cSld>
  <p:clrMap bg1="lt1" tx1="dk1" bg2="lt2" tx2="dk2" accent1="accent1" accent2="accent2" accent3="accent3" accent4="accent4" accent5="accent5" accent6="accent6" hlink="hlink" folHlink="folHlink"/>
  <p:sldLayoutIdLst>
    <p:sldLayoutId id="2147483677" r:id="rId1"/>
    <p:sldLayoutId id="2147483674" r:id="rId2"/>
    <p:sldLayoutId id="2147483678" r:id="rId3"/>
    <p:sldLayoutId id="2147483675" r:id="rId4"/>
    <p:sldLayoutId id="2147483661" r:id="rId5"/>
    <p:sldLayoutId id="2147483673" r:id="rId6"/>
    <p:sldLayoutId id="2147483676" r:id="rId7"/>
    <p:sldLayoutId id="2147483664" r:id="rId8"/>
    <p:sldLayoutId id="2147483659" r:id="rId9"/>
    <p:sldLayoutId id="2147483670" r:id="rId10"/>
    <p:sldLayoutId id="2147483651" r:id="rId11"/>
    <p:sldLayoutId id="2147483671" r:id="rId12"/>
    <p:sldLayoutId id="2147483672" r:id="rId13"/>
    <p:sldLayoutId id="2147483650" r:id="rId14"/>
    <p:sldLayoutId id="2147483652" r:id="rId15"/>
    <p:sldLayoutId id="2147483658" r:id="rId16"/>
    <p:sldLayoutId id="2147483654" r:id="rId17"/>
    <p:sldLayoutId id="2147483655" r:id="rId18"/>
    <p:sldLayoutId id="2147483660" r:id="rId19"/>
    <p:sldLayoutId id="2147483656" r:id="rId20"/>
  </p:sldLayoutIdLst>
  <p:hf hdr="0" dt="0"/>
  <p:txStyles>
    <p:titleStyle>
      <a:lvl1pPr algn="l" rtl="0" eaLnBrk="1" fontAlgn="base" hangingPunct="1">
        <a:spcBef>
          <a:spcPct val="0"/>
        </a:spcBef>
        <a:spcAft>
          <a:spcPct val="0"/>
        </a:spcAft>
        <a:defRPr sz="2800" b="1" i="0">
          <a:solidFill>
            <a:schemeClr val="tx1"/>
          </a:solidFill>
          <a:latin typeface="+mj-lt"/>
          <a:ea typeface="Verdana" charset="0"/>
          <a:cs typeface="Verdana" charset="0"/>
        </a:defRPr>
      </a:lvl1pPr>
      <a:lvl2pPr algn="l" rtl="0" eaLnBrk="1" fontAlgn="base" hangingPunct="1">
        <a:spcBef>
          <a:spcPct val="0"/>
        </a:spcBef>
        <a:spcAft>
          <a:spcPct val="0"/>
        </a:spcAft>
        <a:defRPr sz="2880" b="1">
          <a:solidFill>
            <a:schemeClr val="tx1"/>
          </a:solidFill>
          <a:latin typeface="Arial" charset="0"/>
        </a:defRPr>
      </a:lvl2pPr>
      <a:lvl3pPr algn="l" rtl="0" eaLnBrk="1" fontAlgn="base" hangingPunct="1">
        <a:spcBef>
          <a:spcPct val="0"/>
        </a:spcBef>
        <a:spcAft>
          <a:spcPct val="0"/>
        </a:spcAft>
        <a:defRPr sz="2880" b="1">
          <a:solidFill>
            <a:schemeClr val="tx1"/>
          </a:solidFill>
          <a:latin typeface="Arial" charset="0"/>
        </a:defRPr>
      </a:lvl3pPr>
      <a:lvl4pPr algn="l" rtl="0" eaLnBrk="1" fontAlgn="base" hangingPunct="1">
        <a:spcBef>
          <a:spcPct val="0"/>
        </a:spcBef>
        <a:spcAft>
          <a:spcPct val="0"/>
        </a:spcAft>
        <a:defRPr sz="2880" b="1">
          <a:solidFill>
            <a:schemeClr val="tx1"/>
          </a:solidFill>
          <a:latin typeface="Arial" charset="0"/>
        </a:defRPr>
      </a:lvl4pPr>
      <a:lvl5pPr algn="l" rtl="0" eaLnBrk="1" fontAlgn="base" hangingPunct="1">
        <a:spcBef>
          <a:spcPct val="0"/>
        </a:spcBef>
        <a:spcAft>
          <a:spcPct val="0"/>
        </a:spcAft>
        <a:defRPr sz="2880" b="1">
          <a:solidFill>
            <a:schemeClr val="tx1"/>
          </a:solidFill>
          <a:latin typeface="Arial" charset="0"/>
        </a:defRPr>
      </a:lvl5pPr>
      <a:lvl6pPr marL="548626" algn="l" rtl="0" eaLnBrk="1" fontAlgn="base" hangingPunct="1">
        <a:spcBef>
          <a:spcPct val="0"/>
        </a:spcBef>
        <a:spcAft>
          <a:spcPct val="0"/>
        </a:spcAft>
        <a:defRPr sz="2880" b="1">
          <a:solidFill>
            <a:schemeClr val="tx1"/>
          </a:solidFill>
          <a:latin typeface="Arial" charset="0"/>
        </a:defRPr>
      </a:lvl6pPr>
      <a:lvl7pPr marL="1097253" algn="l" rtl="0" eaLnBrk="1" fontAlgn="base" hangingPunct="1">
        <a:spcBef>
          <a:spcPct val="0"/>
        </a:spcBef>
        <a:spcAft>
          <a:spcPct val="0"/>
        </a:spcAft>
        <a:defRPr sz="2880" b="1">
          <a:solidFill>
            <a:schemeClr val="tx1"/>
          </a:solidFill>
          <a:latin typeface="Arial" charset="0"/>
        </a:defRPr>
      </a:lvl7pPr>
      <a:lvl8pPr marL="1645879" algn="l" rtl="0" eaLnBrk="1" fontAlgn="base" hangingPunct="1">
        <a:spcBef>
          <a:spcPct val="0"/>
        </a:spcBef>
        <a:spcAft>
          <a:spcPct val="0"/>
        </a:spcAft>
        <a:defRPr sz="2880" b="1">
          <a:solidFill>
            <a:schemeClr val="tx1"/>
          </a:solidFill>
          <a:latin typeface="Arial" charset="0"/>
        </a:defRPr>
      </a:lvl8pPr>
      <a:lvl9pPr marL="2194505" algn="l" rtl="0" eaLnBrk="1" fontAlgn="base" hangingPunct="1">
        <a:spcBef>
          <a:spcPct val="0"/>
        </a:spcBef>
        <a:spcAft>
          <a:spcPct val="0"/>
        </a:spcAft>
        <a:defRPr sz="2880" b="1">
          <a:solidFill>
            <a:schemeClr val="tx1"/>
          </a:solidFill>
          <a:latin typeface="Arial" charset="0"/>
        </a:defRPr>
      </a:lvl9pPr>
    </p:titleStyle>
    <p:bodyStyle>
      <a:lvl1pPr marL="239178" indent="-239178" algn="l" rtl="0" eaLnBrk="1" fontAlgn="base" hangingPunct="1">
        <a:lnSpc>
          <a:spcPct val="100000"/>
        </a:lnSpc>
        <a:spcBef>
          <a:spcPts val="276"/>
        </a:spcBef>
        <a:spcAft>
          <a:spcPts val="0"/>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p:bodyStyle>
    <p:otherStyle>
      <a:defPPr>
        <a:defRPr lang="de-DE"/>
      </a:defPPr>
      <a:lvl1pPr marL="0" algn="l" defTabSz="1097253" rtl="0" eaLnBrk="1" latinLnBrk="0" hangingPunct="1">
        <a:defRPr sz="1867" kern="1200">
          <a:solidFill>
            <a:schemeClr val="tx1"/>
          </a:solidFill>
          <a:latin typeface="+mn-lt"/>
          <a:ea typeface="+mn-ea"/>
          <a:cs typeface="+mn-cs"/>
        </a:defRPr>
      </a:lvl1pPr>
      <a:lvl2pPr marL="548626" algn="l" defTabSz="1097253" rtl="0" eaLnBrk="1" latinLnBrk="0" hangingPunct="1">
        <a:defRPr sz="1600" kern="1200">
          <a:solidFill>
            <a:schemeClr val="tx1"/>
          </a:solidFill>
          <a:latin typeface="+mn-lt"/>
          <a:ea typeface="+mn-ea"/>
          <a:cs typeface="+mn-cs"/>
        </a:defRPr>
      </a:lvl2pPr>
      <a:lvl3pPr marL="1097253" algn="l" defTabSz="1097253" rtl="0" eaLnBrk="1" latinLnBrk="0" hangingPunct="1">
        <a:defRPr sz="1600" kern="1200">
          <a:solidFill>
            <a:schemeClr val="tx1"/>
          </a:solidFill>
          <a:latin typeface="+mn-lt"/>
          <a:ea typeface="+mn-ea"/>
          <a:cs typeface="+mn-cs"/>
        </a:defRPr>
      </a:lvl3pPr>
      <a:lvl4pPr marL="1645879" algn="l" defTabSz="1097253" rtl="0" eaLnBrk="1" latinLnBrk="0" hangingPunct="1">
        <a:defRPr sz="1600" kern="1200">
          <a:solidFill>
            <a:schemeClr val="tx1"/>
          </a:solidFill>
          <a:latin typeface="+mn-lt"/>
          <a:ea typeface="+mn-ea"/>
          <a:cs typeface="+mn-cs"/>
        </a:defRPr>
      </a:lvl4pPr>
      <a:lvl5pPr marL="2194505" algn="l" defTabSz="1097253" rtl="0" eaLnBrk="1" latinLnBrk="0" hangingPunct="1">
        <a:defRPr sz="1600" kern="1200">
          <a:solidFill>
            <a:schemeClr val="tx1"/>
          </a:solidFill>
          <a:latin typeface="+mn-lt"/>
          <a:ea typeface="+mn-ea"/>
          <a:cs typeface="+mn-cs"/>
        </a:defRPr>
      </a:lvl5pPr>
      <a:lvl6pPr marL="2743131" algn="l" defTabSz="1097253" rtl="0" eaLnBrk="1" latinLnBrk="0" hangingPunct="1">
        <a:defRPr sz="1600" kern="1200">
          <a:solidFill>
            <a:schemeClr val="tx1"/>
          </a:solidFill>
          <a:latin typeface="+mn-lt"/>
          <a:ea typeface="+mn-ea"/>
          <a:cs typeface="+mn-cs"/>
        </a:defRPr>
      </a:lvl6pPr>
      <a:lvl7pPr marL="3291758" algn="l" defTabSz="1097253" rtl="0" eaLnBrk="1" latinLnBrk="0" hangingPunct="1">
        <a:defRPr sz="1600" kern="1200">
          <a:solidFill>
            <a:schemeClr val="tx1"/>
          </a:solidFill>
          <a:latin typeface="+mn-lt"/>
          <a:ea typeface="+mn-ea"/>
          <a:cs typeface="+mn-cs"/>
        </a:defRPr>
      </a:lvl7pPr>
      <a:lvl8pPr marL="3840384" algn="l" defTabSz="1097253" rtl="0" eaLnBrk="1" latinLnBrk="0" hangingPunct="1">
        <a:defRPr sz="1600" kern="1200">
          <a:solidFill>
            <a:schemeClr val="tx1"/>
          </a:solidFill>
          <a:latin typeface="+mn-lt"/>
          <a:ea typeface="+mn-ea"/>
          <a:cs typeface="+mn-cs"/>
        </a:defRPr>
      </a:lvl8pPr>
      <a:lvl9pPr marL="4389010" algn="l" defTabSz="1097253"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7469" userDrawn="1">
          <p15:clr>
            <a:srgbClr val="F26B43"/>
          </p15:clr>
        </p15:guide>
        <p15:guide id="3" orient="horz" pos="1774" userDrawn="1">
          <p15:clr>
            <a:srgbClr val="F26B43"/>
          </p15:clr>
        </p15:guide>
        <p15:guide id="4" orient="horz" pos="1321" userDrawn="1">
          <p15:clr>
            <a:srgbClr val="F26B43"/>
          </p15:clr>
        </p15:guide>
        <p15:guide id="5" orient="horz" pos="731" userDrawn="1">
          <p15:clr>
            <a:srgbClr val="F26B43"/>
          </p15:clr>
        </p15:guide>
        <p15:guide id="6" orient="horz" pos="414"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hdphoto" Target="../media/hdphoto1.wdp"/><Relationship Id="rId7" Type="http://schemas.openxmlformats.org/officeDocument/2006/relationships/image" Target="../media/image22.svg"/><Relationship Id="rId2" Type="http://schemas.openxmlformats.org/officeDocument/2006/relationships/image" Target="../media/image19.png"/><Relationship Id="rId1" Type="http://schemas.openxmlformats.org/officeDocument/2006/relationships/slideLayout" Target="../slideLayouts/slideLayout15.xml"/><Relationship Id="rId6" Type="http://schemas.openxmlformats.org/officeDocument/2006/relationships/image" Target="../media/image21.png"/><Relationship Id="rId5" Type="http://schemas.microsoft.com/office/2007/relationships/hdphoto" Target="../media/hdphoto2.wdp"/><Relationship Id="rId4" Type="http://schemas.openxmlformats.org/officeDocument/2006/relationships/image" Target="../media/image20.png"/><Relationship Id="rId9" Type="http://schemas.openxmlformats.org/officeDocument/2006/relationships/image" Target="../media/image24.svg"/></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46.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19.png"/><Relationship Id="rId7"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jpg"/><Relationship Id="rId4" Type="http://schemas.microsoft.com/office/2007/relationships/hdphoto" Target="../media/hdphoto1.wdp"/><Relationship Id="rId9" Type="http://schemas.openxmlformats.org/officeDocument/2006/relationships/image" Target="../media/image29.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5.xml"/><Relationship Id="rId1" Type="http://schemas.openxmlformats.org/officeDocument/2006/relationships/themeOverride" Target="../theme/themeOverride1.xml"/><Relationship Id="rId5" Type="http://schemas.openxmlformats.org/officeDocument/2006/relationships/image" Target="../media/image26.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8" Type="http://schemas.openxmlformats.org/officeDocument/2006/relationships/image" Target="../media/image36.jpeg"/><Relationship Id="rId13" Type="http://schemas.openxmlformats.org/officeDocument/2006/relationships/image" Target="../media/image40.svg"/><Relationship Id="rId3" Type="http://schemas.openxmlformats.org/officeDocument/2006/relationships/image" Target="../media/image31.jpeg"/><Relationship Id="rId7" Type="http://schemas.openxmlformats.org/officeDocument/2006/relationships/image" Target="../media/image35.png"/><Relationship Id="rId12" Type="http://schemas.openxmlformats.org/officeDocument/2006/relationships/image" Target="../media/image39.png"/><Relationship Id="rId2" Type="http://schemas.openxmlformats.org/officeDocument/2006/relationships/notesSlide" Target="../notesSlides/notesSlide3.xml"/><Relationship Id="rId16" Type="http://schemas.microsoft.com/office/2007/relationships/hdphoto" Target="../media/hdphoto2.wdp"/><Relationship Id="rId1" Type="http://schemas.openxmlformats.org/officeDocument/2006/relationships/slideLayout" Target="../slideLayouts/slideLayout15.xml"/><Relationship Id="rId6" Type="http://schemas.openxmlformats.org/officeDocument/2006/relationships/image" Target="../media/image34.png"/><Relationship Id="rId11" Type="http://schemas.microsoft.com/office/2007/relationships/hdphoto" Target="../media/hdphoto3.wdp"/><Relationship Id="rId5" Type="http://schemas.openxmlformats.org/officeDocument/2006/relationships/image" Target="../media/image33.jpg"/><Relationship Id="rId15" Type="http://schemas.openxmlformats.org/officeDocument/2006/relationships/image" Target="../media/image20.png"/><Relationship Id="rId10" Type="http://schemas.openxmlformats.org/officeDocument/2006/relationships/image" Target="../media/image38.png"/><Relationship Id="rId4" Type="http://schemas.openxmlformats.org/officeDocument/2006/relationships/image" Target="../media/image32.jpg"/><Relationship Id="rId9" Type="http://schemas.openxmlformats.org/officeDocument/2006/relationships/image" Target="../media/image37.jpeg"/><Relationship Id="rId14" Type="http://schemas.openxmlformats.org/officeDocument/2006/relationships/image" Target="../media/image41.jpeg"/></Relationships>
</file>

<file path=ppt/slides/_rels/slide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44.jpeg"/><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4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6ACD8F4-0BA7-7AE5-6258-7FD012AE75D4}"/>
              </a:ext>
            </a:extLst>
          </p:cNvPr>
          <p:cNvSpPr>
            <a:spLocks noGrp="1"/>
          </p:cNvSpPr>
          <p:nvPr>
            <p:ph type="title"/>
          </p:nvPr>
        </p:nvSpPr>
        <p:spPr/>
        <p:txBody>
          <a:bodyPr/>
          <a:lstStyle/>
          <a:p>
            <a:r>
              <a:rPr lang="en-US" altLang="zh-CN" dirty="0"/>
              <a:t>System components</a:t>
            </a:r>
            <a:endParaRPr lang="zh-CN" altLang="en-US" dirty="0"/>
          </a:p>
        </p:txBody>
      </p:sp>
      <p:sp>
        <p:nvSpPr>
          <p:cNvPr id="5" name="页脚占位符 4">
            <a:extLst>
              <a:ext uri="{FF2B5EF4-FFF2-40B4-BE49-F238E27FC236}">
                <a16:creationId xmlns:a16="http://schemas.microsoft.com/office/drawing/2014/main" id="{1874D3D1-BFDA-C708-26B8-92B183B7CDAB}"/>
              </a:ext>
            </a:extLst>
          </p:cNvPr>
          <p:cNvSpPr>
            <a:spLocks noGrp="1"/>
          </p:cNvSpPr>
          <p:nvPr>
            <p:ph type="ftr" sz="quarter" idx="3"/>
          </p:nvPr>
        </p:nvSpPr>
        <p:spPr/>
        <p:txBody>
          <a:bodyPr/>
          <a:lstStyle/>
          <a:p>
            <a:pPr>
              <a:defRPr/>
            </a:pPr>
            <a:r>
              <a:rPr lang="en-US" dirty="0"/>
              <a:t>Charging Station Upgrade to OCPP Communication for Smart Charging </a:t>
            </a:r>
            <a:r>
              <a:rPr lang="de-DE" dirty="0"/>
              <a:t> |  Name des/der Referierenden  |  10.10.2024  | </a:t>
            </a:r>
            <a:endParaRPr lang="en-GB" dirty="0"/>
          </a:p>
        </p:txBody>
      </p:sp>
      <p:sp>
        <p:nvSpPr>
          <p:cNvPr id="6" name="灯片编号占位符 5">
            <a:extLst>
              <a:ext uri="{FF2B5EF4-FFF2-40B4-BE49-F238E27FC236}">
                <a16:creationId xmlns:a16="http://schemas.microsoft.com/office/drawing/2014/main" id="{CF5B9EE8-5BA2-754A-F5AF-14C7F6463DE4}"/>
              </a:ext>
            </a:extLst>
          </p:cNvPr>
          <p:cNvSpPr>
            <a:spLocks noGrp="1"/>
          </p:cNvSpPr>
          <p:nvPr>
            <p:ph type="sldNum" sz="quarter" idx="4"/>
          </p:nvPr>
        </p:nvSpPr>
        <p:spPr/>
        <p:txBody>
          <a:bodyPr/>
          <a:lstStyle/>
          <a:p>
            <a:fld id="{9D14B223-4EE8-42EF-A124-AE991960464B}" type="slidenum">
              <a:rPr lang="de-DE" smtClean="0"/>
              <a:pPr/>
              <a:t>1</a:t>
            </a:fld>
            <a:endParaRPr lang="de-DE" dirty="0"/>
          </a:p>
        </p:txBody>
      </p:sp>
      <p:pic>
        <p:nvPicPr>
          <p:cNvPr id="7" name="图片 6">
            <a:extLst>
              <a:ext uri="{FF2B5EF4-FFF2-40B4-BE49-F238E27FC236}">
                <a16:creationId xmlns:a16="http://schemas.microsoft.com/office/drawing/2014/main" id="{BC32BE60-680D-6474-9637-9D4845FAC186}"/>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8125" b="99219" l="70877" r="82205">
                        <a14:foregroundMark x1="74548" y1="13202" x2="78993" y2="12266"/>
                        <a14:foregroundMark x1="78993" y1="12266" x2="80425" y2="14766"/>
                        <a14:foregroundMark x1="80512" y1="12578" x2="80425" y2="12188"/>
                        <a14:foregroundMark x1="80252" y1="20156" x2="79557" y2="56406"/>
                        <a14:foregroundMark x1="78993" y1="79141" x2="78993" y2="87734"/>
                        <a14:foregroundMark x1="78993" y1="73906" x2="78993" y2="79141"/>
                        <a14:foregroundMark x1="77300" y1="86719" x2="76042" y2="87188"/>
                        <a14:foregroundMark x1="79557" y1="98125" x2="76606" y2="93281"/>
                        <a14:foregroundMark x1="77300" y1="97969" x2="76302" y2="97734"/>
                        <a14:foregroundMark x1="75911" y1="97266" x2="73872" y2="95313"/>
                        <a14:foregroundMark x1="79818" y1="80234" x2="80686" y2="79141"/>
                        <a14:foregroundMark x1="80629" y1="77848" x2="80122" y2="78984"/>
                        <a14:foregroundMark x1="81449" y1="76009" x2="80959" y2="77109"/>
                        <a14:foregroundMark x1="82248" y1="74219" x2="81627" y2="75610"/>
                        <a14:foregroundMark x1="80078" y1="98828" x2="80078" y2="98828"/>
                        <a14:foregroundMark x1="77431" y1="48281" x2="77431" y2="48281"/>
                        <a14:foregroundMark x1="79991" y1="11172" x2="79991" y2="11172"/>
                        <a14:foregroundMark x1="80642" y1="12031" x2="80686" y2="11953"/>
                        <a14:foregroundMark x1="75868" y1="11641" x2="75868" y2="11641"/>
                        <a14:foregroundMark x1="75434" y1="11953" x2="75434" y2="11953"/>
                        <a14:foregroundMark x1="75911" y1="11797" x2="77517" y2="11328"/>
                        <a14:foregroundMark x1="76345" y1="11484" x2="76345" y2="11484"/>
                        <a14:foregroundMark x1="76953" y1="11094" x2="76997" y2="11016"/>
                        <a14:foregroundMark x1="76128" y1="11563" x2="76128" y2="11563"/>
                        <a14:foregroundMark x1="75304" y1="11875" x2="75304" y2="11875"/>
                        <a14:foregroundMark x1="74870" y1="12031" x2="74870" y2="12031"/>
                        <a14:foregroundMark x1="78255" y1="10625" x2="78255" y2="10625"/>
                        <a14:foregroundMark x1="77951" y1="10938" x2="77951" y2="10938"/>
                        <a14:foregroundMark x1="79557" y1="10625" x2="79557" y2="10625"/>
                        <a14:foregroundMark x1="79731" y1="10391" x2="79601" y2="10391"/>
                        <a14:foregroundMark x1="79470" y1="10391" x2="79210" y2="10625"/>
                        <a14:foregroundMark x1="80773" y1="20781" x2="80686" y2="23203"/>
                        <a14:foregroundMark x1="80859" y1="22578" x2="80859" y2="22578"/>
                        <a14:foregroundMark x1="80859" y1="21641" x2="80816" y2="23750"/>
                        <a14:foregroundMark x1="77604" y1="41563" x2="77604" y2="51641"/>
                        <a14:foregroundMark x1="71267" y1="95156" x2="70920" y2="95000"/>
                        <a14:foregroundMark x1="76389" y1="99219" x2="80035" y2="99063"/>
                        <a14:foregroundMark x1="71007" y1="98359" x2="71007" y2="98359"/>
                        <a14:foregroundMark x1="80165" y1="56563" x2="79774" y2="64688"/>
                        <a14:foregroundMark x1="80122" y1="60938" x2="79905" y2="64453"/>
                        <a14:foregroundMark x1="79515" y1="78359" x2="79470" y2="79531"/>
                        <a14:foregroundMark x1="79684" y1="73906" x2="79562" y2="77109"/>
                        <a14:foregroundMark x1="79818" y1="70391" x2="79729" y2="72721"/>
                        <a14:foregroundMark x1="79470" y1="82109" x2="79297" y2="95625"/>
                        <a14:backgroundMark x1="73524" y1="11797" x2="73524" y2="11797"/>
                        <a14:backgroundMark x1="75738" y1="10625" x2="75738" y2="10625"/>
                        <a14:backgroundMark x1="77871" y1="10225" x2="78819" y2="9844"/>
                        <a14:backgroundMark x1="75130" y1="11328" x2="76200" y2="10898"/>
                        <a14:backgroundMark x1="79583" y1="9971" x2="79991" y2="9922"/>
                        <a14:backgroundMark x1="74089" y1="13125" x2="74262" y2="13359"/>
                        <a14:backgroundMark x1="79948" y1="10156" x2="80686" y2="9844"/>
                        <a14:backgroundMark x1="72613" y1="79453" x2="72613" y2="79453"/>
                        <a14:backgroundMark x1="72700" y1="72109" x2="72700" y2="72109"/>
                        <a14:backgroundMark x1="72743" y1="66719" x2="72743" y2="66719"/>
                        <a14:backgroundMark x1="73003" y1="63203" x2="73003" y2="63203"/>
                        <a14:backgroundMark x1="73134" y1="57109" x2="73134" y2="57109"/>
                        <a14:backgroundMark x1="72960" y1="54609" x2="72960" y2="52344"/>
                        <a14:backgroundMark x1="73090" y1="49609" x2="73090" y2="49609"/>
                        <a14:backgroundMark x1="72873" y1="48125" x2="73394" y2="40703"/>
                        <a14:backgroundMark x1="73872" y1="39531" x2="73872" y2="39531"/>
                        <a14:backgroundMark x1="73655" y1="41016" x2="73003" y2="42031"/>
                        <a14:backgroundMark x1="73785" y1="41797" x2="73785" y2="41797"/>
                        <a14:backgroundMark x1="73785" y1="42109" x2="73785" y2="42813"/>
                        <a14:backgroundMark x1="73090" y1="61406" x2="73090" y2="61406"/>
                        <a14:backgroundMark x1="81858" y1="98281" x2="81858" y2="98281"/>
                        <a14:backgroundMark x1="80903" y1="98438" x2="80903" y2="98438"/>
                        <a14:backgroundMark x1="79991" y1="73906" x2="79991" y2="73906"/>
                        <a14:backgroundMark x1="80035" y1="72578" x2="80599" y2="76406"/>
                        <a14:backgroundMark x1="80208" y1="77109" x2="80208" y2="78359"/>
                        <a14:backgroundMark x1="79818" y1="79531" x2="79818" y2="79531"/>
                      </a14:backgroundRemoval>
                    </a14:imgEffect>
                  </a14:imgLayer>
                </a14:imgProps>
              </a:ext>
              <a:ext uri="{28A0092B-C50C-407E-A947-70E740481C1C}">
                <a14:useLocalDpi xmlns:a14="http://schemas.microsoft.com/office/drawing/2010/main" val="0"/>
              </a:ext>
            </a:extLst>
          </a:blip>
          <a:srcRect l="70551" t="9023" r="17254" b="-247"/>
          <a:stretch/>
        </p:blipFill>
        <p:spPr>
          <a:xfrm>
            <a:off x="5293868" y="1905917"/>
            <a:ext cx="802132" cy="3333411"/>
          </a:xfrm>
          <a:prstGeom prst="rect">
            <a:avLst/>
          </a:prstGeom>
          <a:effectLst>
            <a:outerShdw blurRad="50800" dist="38100" dir="2700000" algn="tl" rotWithShape="0">
              <a:prstClr val="black">
                <a:alpha val="40000"/>
              </a:prstClr>
            </a:outerShdw>
          </a:effectLst>
        </p:spPr>
      </p:pic>
      <p:pic>
        <p:nvPicPr>
          <p:cNvPr id="8" name="图片 7">
            <a:extLst>
              <a:ext uri="{FF2B5EF4-FFF2-40B4-BE49-F238E27FC236}">
                <a16:creationId xmlns:a16="http://schemas.microsoft.com/office/drawing/2014/main" id="{F3BDFCC5-05DF-C537-5F16-70D3F01BABE6}"/>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37344" b="92266" l="7205" r="72613">
                        <a14:foregroundMark x1="12717" y1="57578" x2="14323" y2="55469"/>
                        <a14:foregroundMark x1="12804" y1="52812" x2="14236" y2="54688"/>
                        <a14:foregroundMark x1="11978" y1="51229" x2="12457" y2="51875"/>
                        <a14:foregroundMark x1="10286" y1="59922" x2="7943" y2="70781"/>
                        <a14:foregroundMark x1="7943" y1="70781" x2="9115" y2="82734"/>
                        <a14:foregroundMark x1="9115" y1="82734" x2="22483" y2="87500"/>
                        <a14:foregroundMark x1="9766" y1="68047" x2="22960" y2="66641"/>
                        <a14:foregroundMark x1="10113" y1="59766" x2="9852" y2="59766"/>
                        <a14:foregroundMark x1="32465" y1="82656" x2="36198" y2="72734"/>
                        <a14:foregroundMark x1="36198" y1="72734" x2="41016" y2="66328"/>
                        <a14:foregroundMark x1="36892" y1="90547" x2="30599" y2="87031"/>
                        <a14:foregroundMark x1="30599" y1="87031" x2="30339" y2="78281"/>
                        <a14:foregroundMark x1="30339" y1="78281" x2="30339" y2="78281"/>
                        <a14:foregroundMark x1="39670" y1="75000" x2="40061" y2="84453"/>
                        <a14:foregroundMark x1="40061" y1="84453" x2="37413" y2="90859"/>
                        <a14:foregroundMark x1="29731" y1="90859" x2="34722" y2="92266"/>
                        <a14:foregroundMark x1="41363" y1="51094" x2="64757" y2="45781"/>
                        <a14:foregroundMark x1="64757" y1="45781" x2="70095" y2="58203"/>
                        <a14:foregroundMark x1="70095" y1="58203" x2="68142" y2="72656"/>
                        <a14:foregroundMark x1="68142" y1="72656" x2="57726" y2="75938"/>
                        <a14:foregroundMark x1="57726" y1="66797" x2="47873" y2="75313"/>
                        <a14:foregroundMark x1="47873" y1="75313" x2="43880" y2="74063"/>
                        <a14:foregroundMark x1="39844" y1="78125" x2="35677" y2="82500"/>
                        <a14:foregroundMark x1="57465" y1="68672" x2="64280" y2="66016"/>
                        <a14:foregroundMark x1="70833" y1="54688" x2="72613" y2="62656"/>
                        <a14:foregroundMark x1="72613" y1="62656" x2="70747" y2="66953"/>
                        <a14:foregroundMark x1="71181" y1="55937" x2="70833" y2="51563"/>
                        <a14:foregroundMark x1="64019" y1="40547" x2="65929" y2="41875"/>
                        <a14:foregroundMark x1="27127" y1="50313" x2="39800" y2="46250"/>
                        <a14:foregroundMark x1="39800" y1="46250" x2="40842" y2="46250"/>
                        <a14:foregroundMark x1="30773" y1="47656" x2="36068" y2="44063"/>
                        <a14:foregroundMark x1="36068" y1="44063" x2="34983" y2="43125"/>
                        <a14:foregroundMark x1="35417" y1="42813" x2="48915" y2="37578"/>
                        <a14:foregroundMark x1="48915" y1="37578" x2="49089" y2="37422"/>
                        <a14:foregroundMark x1="50868" y1="38516" x2="55642" y2="38047"/>
                        <a14:foregroundMark x1="40234" y1="39922" x2="40234" y2="39922"/>
                        <a14:foregroundMark x1="41623" y1="39063" x2="41623" y2="39063"/>
                        <a14:foregroundMark x1="44010" y1="38047" x2="44010" y2="38047"/>
                        <a14:foregroundMark x1="36892" y1="41172" x2="36892" y2="41172"/>
                        <a14:foregroundMark x1="38151" y1="39844" x2="38151" y2="39844"/>
                        <a14:foregroundMark x1="39800" y1="39063" x2="39800" y2="39063"/>
                        <a14:foregroundMark x1="40408" y1="38906" x2="40408" y2="38906"/>
                        <a14:foregroundMark x1="41406" y1="38203" x2="41406" y2="38203"/>
                        <a14:foregroundMark x1="51563" y1="37969" x2="51563" y2="37969"/>
                        <a14:foregroundMark x1="51606" y1="37344" x2="51606" y2="37344"/>
                        <a14:foregroundMark x1="52734" y1="37969" x2="52734" y2="37969"/>
                        <a14:foregroundMark x1="31293" y1="46563" x2="32639" y2="44922"/>
                        <a14:foregroundMark x1="17448" y1="52344" x2="22352" y2="50859"/>
                        <a14:foregroundMark x1="22352" y1="50859" x2="23090" y2="50859"/>
                        <a14:backgroundMark x1="40451" y1="38203" x2="41710" y2="37109"/>
                        <a14:backgroundMark x1="11632" y1="54375" x2="11632" y2="52891"/>
                        <a14:backgroundMark x1="12587" y1="49609" x2="17188" y2="50391"/>
                        <a14:backgroundMark x1="17188" y1="50391" x2="17578" y2="49922"/>
                        <a14:backgroundMark x1="23524" y1="48906" x2="24870" y2="48047"/>
                        <a14:backgroundMark x1="29297" y1="44766" x2="31163" y2="43203"/>
                        <a14:backgroundMark x1="29774" y1="46250" x2="29774" y2="46250"/>
                        <a14:backgroundMark x1="31467" y1="44688" x2="31467" y2="44688"/>
                        <a14:backgroundMark x1="35026" y1="40313" x2="38628" y2="37578"/>
                        <a14:backgroundMark x1="38628" y1="37578" x2="39453" y2="37969"/>
                        <a14:backgroundMark x1="25087" y1="48047" x2="25087" y2="48047"/>
                        <a14:backgroundMark x1="22135" y1="48672" x2="22135" y2="48672"/>
                        <a14:backgroundMark x1="11762" y1="50859" x2="11762" y2="50859"/>
                      </a14:backgroundRemoval>
                    </a14:imgEffect>
                  </a14:imgLayer>
                </a14:imgProps>
              </a:ext>
              <a:ext uri="{28A0092B-C50C-407E-A947-70E740481C1C}">
                <a14:useLocalDpi xmlns:a14="http://schemas.microsoft.com/office/drawing/2010/main" val="0"/>
              </a:ext>
            </a:extLst>
          </a:blip>
          <a:srcRect t="35402" r="27359" b="6155"/>
          <a:stretch/>
        </p:blipFill>
        <p:spPr>
          <a:xfrm>
            <a:off x="7760508" y="3118007"/>
            <a:ext cx="1770989" cy="791591"/>
          </a:xfrm>
          <a:prstGeom prst="rect">
            <a:avLst/>
          </a:prstGeom>
        </p:spPr>
      </p:pic>
      <p:pic>
        <p:nvPicPr>
          <p:cNvPr id="10" name="图形 9" descr="便携式计算机 纯色填充">
            <a:extLst>
              <a:ext uri="{FF2B5EF4-FFF2-40B4-BE49-F238E27FC236}">
                <a16:creationId xmlns:a16="http://schemas.microsoft.com/office/drawing/2014/main" id="{ACF08120-61EA-EAD3-B7CC-0EBE024B8D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22153" y="2355002"/>
            <a:ext cx="914400" cy="914400"/>
          </a:xfrm>
          <a:prstGeom prst="rect">
            <a:avLst/>
          </a:prstGeom>
        </p:spPr>
      </p:pic>
      <p:pic>
        <p:nvPicPr>
          <p:cNvPr id="12" name="图形 11" descr="Internet 纯色填充">
            <a:extLst>
              <a:ext uri="{FF2B5EF4-FFF2-40B4-BE49-F238E27FC236}">
                <a16:creationId xmlns:a16="http://schemas.microsoft.com/office/drawing/2014/main" id="{2C8B9811-EE55-7B47-BD04-70CA90845BD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22153" y="4036200"/>
            <a:ext cx="914400" cy="914400"/>
          </a:xfrm>
          <a:prstGeom prst="rect">
            <a:avLst/>
          </a:prstGeom>
        </p:spPr>
      </p:pic>
      <p:cxnSp>
        <p:nvCxnSpPr>
          <p:cNvPr id="18" name="直接箭头连接符 17">
            <a:extLst>
              <a:ext uri="{FF2B5EF4-FFF2-40B4-BE49-F238E27FC236}">
                <a16:creationId xmlns:a16="http://schemas.microsoft.com/office/drawing/2014/main" id="{8A4BF700-CA90-3BF7-6A59-975923D54101}"/>
              </a:ext>
            </a:extLst>
          </p:cNvPr>
          <p:cNvCxnSpPr>
            <a:stCxn id="7" idx="3"/>
          </p:cNvCxnSpPr>
          <p:nvPr/>
        </p:nvCxnSpPr>
        <p:spPr>
          <a:xfrm flipV="1">
            <a:off x="6096000" y="3572622"/>
            <a:ext cx="166450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107CC802-BE55-2D22-627D-B6A4B99A6F2E}"/>
              </a:ext>
            </a:extLst>
          </p:cNvPr>
          <p:cNvCxnSpPr>
            <a:stCxn id="12" idx="3"/>
          </p:cNvCxnSpPr>
          <p:nvPr/>
        </p:nvCxnSpPr>
        <p:spPr>
          <a:xfrm flipV="1">
            <a:off x="3236553" y="3018622"/>
            <a:ext cx="2216796" cy="1474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A95F0518-1E47-D509-8A8D-6F2862E86D66}"/>
              </a:ext>
            </a:extLst>
          </p:cNvPr>
          <p:cNvCxnSpPr/>
          <p:nvPr/>
        </p:nvCxnSpPr>
        <p:spPr>
          <a:xfrm flipH="1">
            <a:off x="3338111" y="2812202"/>
            <a:ext cx="21152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9135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7277F-3911-F2E6-0297-724E49AE1FAB}"/>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59536385-4478-0884-12B7-B7413F37386F}"/>
              </a:ext>
            </a:extLst>
          </p:cNvPr>
          <p:cNvSpPr>
            <a:spLocks noGrp="1"/>
          </p:cNvSpPr>
          <p:nvPr>
            <p:ph type="title"/>
          </p:nvPr>
        </p:nvSpPr>
        <p:spPr/>
        <p:txBody>
          <a:bodyPr/>
          <a:lstStyle/>
          <a:p>
            <a:r>
              <a:rPr lang="en-US" altLang="zh-CN" sz="2800" dirty="0">
                <a:solidFill>
                  <a:srgbClr val="000000"/>
                </a:solidFill>
                <a:latin typeface="Arial"/>
              </a:rPr>
              <a:t>Trim of plan</a:t>
            </a:r>
            <a:br>
              <a:rPr lang="en-US" altLang="zh-CN" sz="2800" dirty="0">
                <a:solidFill>
                  <a:srgbClr val="000000"/>
                </a:solidFill>
                <a:latin typeface="Arial"/>
              </a:rPr>
            </a:br>
            <a:endParaRPr lang="zh-CN" altLang="en-US" dirty="0"/>
          </a:p>
        </p:txBody>
      </p:sp>
      <p:sp>
        <p:nvSpPr>
          <p:cNvPr id="5" name="页脚占位符 4">
            <a:extLst>
              <a:ext uri="{FF2B5EF4-FFF2-40B4-BE49-F238E27FC236}">
                <a16:creationId xmlns:a16="http://schemas.microsoft.com/office/drawing/2014/main" id="{54385C41-1383-5482-D19F-50A3A7483E92}"/>
              </a:ext>
            </a:extLst>
          </p:cNvPr>
          <p:cNvSpPr>
            <a:spLocks noGrp="1"/>
          </p:cNvSpPr>
          <p:nvPr>
            <p:ph type="ftr" sz="quarter" idx="3"/>
          </p:nvPr>
        </p:nvSpPr>
        <p:spPr/>
        <p:txBody>
          <a:bodyPr/>
          <a:lstStyle/>
          <a:p>
            <a:pPr>
              <a:defRPr/>
            </a:pPr>
            <a:r>
              <a:rPr lang="en-US" dirty="0"/>
              <a:t>Charging Station Upgrade to OCPP Communication for Smart Charging</a:t>
            </a:r>
            <a:r>
              <a:rPr lang="de-DE" dirty="0"/>
              <a:t>  |  Name des/der Referierenden  |  10.10.2024  | </a:t>
            </a:r>
            <a:endParaRPr lang="en-GB" dirty="0"/>
          </a:p>
        </p:txBody>
      </p:sp>
      <p:sp>
        <p:nvSpPr>
          <p:cNvPr id="6" name="灯片编号占位符 5">
            <a:extLst>
              <a:ext uri="{FF2B5EF4-FFF2-40B4-BE49-F238E27FC236}">
                <a16:creationId xmlns:a16="http://schemas.microsoft.com/office/drawing/2014/main" id="{9CDB57D0-D789-8F2B-9C46-B93131CEAB41}"/>
              </a:ext>
            </a:extLst>
          </p:cNvPr>
          <p:cNvSpPr>
            <a:spLocks noGrp="1"/>
          </p:cNvSpPr>
          <p:nvPr>
            <p:ph type="sldNum" sz="quarter" idx="4"/>
          </p:nvPr>
        </p:nvSpPr>
        <p:spPr/>
        <p:txBody>
          <a:bodyPr/>
          <a:lstStyle/>
          <a:p>
            <a:fld id="{9D14B223-4EE8-42EF-A124-AE991960464B}" type="slidenum">
              <a:rPr lang="de-DE" smtClean="0"/>
              <a:pPr/>
              <a:t>10</a:t>
            </a:fld>
            <a:endParaRPr lang="de-DE" dirty="0"/>
          </a:p>
        </p:txBody>
      </p:sp>
      <p:sp>
        <p:nvSpPr>
          <p:cNvPr id="8" name="矩形 7">
            <a:extLst>
              <a:ext uri="{FF2B5EF4-FFF2-40B4-BE49-F238E27FC236}">
                <a16:creationId xmlns:a16="http://schemas.microsoft.com/office/drawing/2014/main" id="{D846D905-F798-5C88-895B-CD8A69CC6128}"/>
              </a:ext>
            </a:extLst>
          </p:cNvPr>
          <p:cNvSpPr/>
          <p:nvPr/>
        </p:nvSpPr>
        <p:spPr>
          <a:xfrm>
            <a:off x="2295670" y="3736489"/>
            <a:ext cx="4138584" cy="456290"/>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a:t>Old schedule</a:t>
            </a:r>
            <a:endParaRPr lang="zh-CN" altLang="en-US" dirty="0"/>
          </a:p>
        </p:txBody>
      </p:sp>
      <p:sp>
        <p:nvSpPr>
          <p:cNvPr id="9" name="矩形 8">
            <a:extLst>
              <a:ext uri="{FF2B5EF4-FFF2-40B4-BE49-F238E27FC236}">
                <a16:creationId xmlns:a16="http://schemas.microsoft.com/office/drawing/2014/main" id="{BE2C120C-F361-8E95-09A8-E338228FAE69}"/>
              </a:ext>
            </a:extLst>
          </p:cNvPr>
          <p:cNvSpPr/>
          <p:nvPr/>
        </p:nvSpPr>
        <p:spPr>
          <a:xfrm>
            <a:off x="5089855" y="4495112"/>
            <a:ext cx="4517136" cy="456290"/>
          </a:xfrm>
          <a:prstGeom prst="rect">
            <a:avLst/>
          </a:prstGeom>
          <a:solidFill>
            <a:schemeClr val="accent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a:t>New schedule</a:t>
            </a:r>
            <a:endParaRPr lang="zh-CN" altLang="en-US" dirty="0"/>
          </a:p>
        </p:txBody>
      </p:sp>
      <p:cxnSp>
        <p:nvCxnSpPr>
          <p:cNvPr id="10" name="直接箭头连接符 9">
            <a:extLst>
              <a:ext uri="{FF2B5EF4-FFF2-40B4-BE49-F238E27FC236}">
                <a16:creationId xmlns:a16="http://schemas.microsoft.com/office/drawing/2014/main" id="{AE4780D5-0715-1043-45A1-D28BCAC57C37}"/>
              </a:ext>
            </a:extLst>
          </p:cNvPr>
          <p:cNvCxnSpPr>
            <a:cxnSpLocks/>
          </p:cNvCxnSpPr>
          <p:nvPr/>
        </p:nvCxnSpPr>
        <p:spPr>
          <a:xfrm>
            <a:off x="1697431" y="4202831"/>
            <a:ext cx="790956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FAB9D9A3-9D2E-B5D6-986C-977C9E4B9F8F}"/>
              </a:ext>
            </a:extLst>
          </p:cNvPr>
          <p:cNvSpPr txBox="1"/>
          <p:nvPr/>
        </p:nvSpPr>
        <p:spPr>
          <a:xfrm>
            <a:off x="9387535" y="4202831"/>
            <a:ext cx="689035" cy="369332"/>
          </a:xfrm>
          <a:prstGeom prst="rect">
            <a:avLst/>
          </a:prstGeom>
          <a:noFill/>
        </p:spPr>
        <p:txBody>
          <a:bodyPr wrap="none" rtlCol="0">
            <a:spAutoFit/>
          </a:bodyPr>
          <a:lstStyle/>
          <a:p>
            <a:r>
              <a:rPr lang="en-US" altLang="zh-CN" dirty="0"/>
              <a:t>Time</a:t>
            </a:r>
            <a:endParaRPr lang="zh-CN" altLang="en-US" dirty="0"/>
          </a:p>
        </p:txBody>
      </p:sp>
      <p:cxnSp>
        <p:nvCxnSpPr>
          <p:cNvPr id="12" name="直接箭头连接符 11">
            <a:extLst>
              <a:ext uri="{FF2B5EF4-FFF2-40B4-BE49-F238E27FC236}">
                <a16:creationId xmlns:a16="http://schemas.microsoft.com/office/drawing/2014/main" id="{A84D8BBF-0454-FA67-5A8C-818A1E92B0B1}"/>
              </a:ext>
            </a:extLst>
          </p:cNvPr>
          <p:cNvCxnSpPr/>
          <p:nvPr/>
        </p:nvCxnSpPr>
        <p:spPr>
          <a:xfrm>
            <a:off x="5089855" y="3372513"/>
            <a:ext cx="0" cy="7480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4B32F907-C7AC-A04E-6D88-0EB6C3CD8327}"/>
              </a:ext>
            </a:extLst>
          </p:cNvPr>
          <p:cNvSpPr txBox="1"/>
          <p:nvPr/>
        </p:nvSpPr>
        <p:spPr>
          <a:xfrm>
            <a:off x="4745337" y="2818516"/>
            <a:ext cx="646331" cy="369332"/>
          </a:xfrm>
          <a:prstGeom prst="rect">
            <a:avLst/>
          </a:prstGeom>
          <a:noFill/>
        </p:spPr>
        <p:txBody>
          <a:bodyPr wrap="none" rtlCol="0">
            <a:spAutoFit/>
          </a:bodyPr>
          <a:lstStyle/>
          <a:p>
            <a:r>
              <a:rPr lang="en-US" altLang="zh-CN" dirty="0"/>
              <a:t>Now</a:t>
            </a:r>
            <a:endParaRPr lang="zh-CN" altLang="en-US" dirty="0"/>
          </a:p>
        </p:txBody>
      </p:sp>
      <p:cxnSp>
        <p:nvCxnSpPr>
          <p:cNvPr id="14" name="直接箭头连接符 13">
            <a:extLst>
              <a:ext uri="{FF2B5EF4-FFF2-40B4-BE49-F238E27FC236}">
                <a16:creationId xmlns:a16="http://schemas.microsoft.com/office/drawing/2014/main" id="{2F1F7F16-1DC5-02F7-DC15-BC340117A62A}"/>
              </a:ext>
            </a:extLst>
          </p:cNvPr>
          <p:cNvCxnSpPr>
            <a:cxnSpLocks/>
          </p:cNvCxnSpPr>
          <p:nvPr/>
        </p:nvCxnSpPr>
        <p:spPr>
          <a:xfrm flipV="1">
            <a:off x="4535855" y="4192779"/>
            <a:ext cx="0" cy="7806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C917679D-04C8-27E5-EBB1-F401E619F325}"/>
              </a:ext>
            </a:extLst>
          </p:cNvPr>
          <p:cNvSpPr txBox="1"/>
          <p:nvPr/>
        </p:nvSpPr>
        <p:spPr>
          <a:xfrm>
            <a:off x="4504702" y="5023646"/>
            <a:ext cx="4275529" cy="369332"/>
          </a:xfrm>
          <a:prstGeom prst="rect">
            <a:avLst/>
          </a:prstGeom>
          <a:noFill/>
        </p:spPr>
        <p:txBody>
          <a:bodyPr wrap="none" rtlCol="0">
            <a:spAutoFit/>
          </a:bodyPr>
          <a:lstStyle/>
          <a:p>
            <a:r>
              <a:rPr lang="en-US" altLang="zh-CN" dirty="0"/>
              <a:t>New schedule start time already passed</a:t>
            </a:r>
            <a:endParaRPr lang="zh-CN" altLang="en-US" dirty="0"/>
          </a:p>
        </p:txBody>
      </p:sp>
      <p:grpSp>
        <p:nvGrpSpPr>
          <p:cNvPr id="33" name="组合 32">
            <a:extLst>
              <a:ext uri="{FF2B5EF4-FFF2-40B4-BE49-F238E27FC236}">
                <a16:creationId xmlns:a16="http://schemas.microsoft.com/office/drawing/2014/main" id="{AF2786CC-04AC-6BE2-D4C3-4D36D6A1571E}"/>
              </a:ext>
            </a:extLst>
          </p:cNvPr>
          <p:cNvGrpSpPr/>
          <p:nvPr/>
        </p:nvGrpSpPr>
        <p:grpSpPr>
          <a:xfrm>
            <a:off x="917029" y="2259291"/>
            <a:ext cx="3085837" cy="658349"/>
            <a:chOff x="639532" y="3205458"/>
            <a:chExt cx="3085837" cy="658349"/>
          </a:xfrm>
        </p:grpSpPr>
        <p:sp>
          <p:nvSpPr>
            <p:cNvPr id="25" name="文本框 24">
              <a:extLst>
                <a:ext uri="{FF2B5EF4-FFF2-40B4-BE49-F238E27FC236}">
                  <a16:creationId xmlns:a16="http://schemas.microsoft.com/office/drawing/2014/main" id="{DB42DF32-7D6B-67FD-B02C-474BE609A73D}"/>
                </a:ext>
              </a:extLst>
            </p:cNvPr>
            <p:cNvSpPr txBox="1"/>
            <p:nvPr/>
          </p:nvSpPr>
          <p:spPr>
            <a:xfrm>
              <a:off x="1104139" y="3205458"/>
              <a:ext cx="2621230" cy="646331"/>
            </a:xfrm>
            <a:prstGeom prst="rect">
              <a:avLst/>
            </a:prstGeom>
            <a:noFill/>
          </p:spPr>
          <p:txBody>
            <a:bodyPr wrap="none" rtlCol="0">
              <a:spAutoFit/>
            </a:bodyPr>
            <a:lstStyle/>
            <a:p>
              <a:r>
                <a:rPr lang="en-US" altLang="zh-CN" dirty="0"/>
                <a:t>Arrive of New schedule/</a:t>
              </a:r>
            </a:p>
            <a:p>
              <a:r>
                <a:rPr lang="en-US" altLang="zh-CN" dirty="0"/>
                <a:t>Schedule update</a:t>
              </a:r>
              <a:endParaRPr lang="zh-CN" altLang="en-US" dirty="0"/>
            </a:p>
          </p:txBody>
        </p:sp>
        <p:pic>
          <p:nvPicPr>
            <p:cNvPr id="31" name="图形 30" descr="信封 纯色填充">
              <a:extLst>
                <a:ext uri="{FF2B5EF4-FFF2-40B4-BE49-F238E27FC236}">
                  <a16:creationId xmlns:a16="http://schemas.microsoft.com/office/drawing/2014/main" id="{DDCDB7F4-4F94-7549-3C53-ED7CA89FB5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9532" y="3412739"/>
              <a:ext cx="451068" cy="451068"/>
            </a:xfrm>
            <a:prstGeom prst="rect">
              <a:avLst/>
            </a:prstGeom>
          </p:spPr>
        </p:pic>
        <p:sp>
          <p:nvSpPr>
            <p:cNvPr id="32" name="箭头: 下 31">
              <a:extLst>
                <a:ext uri="{FF2B5EF4-FFF2-40B4-BE49-F238E27FC236}">
                  <a16:creationId xmlns:a16="http://schemas.microsoft.com/office/drawing/2014/main" id="{B5B55A0A-2763-BD64-8F80-D05D512D40E6}"/>
                </a:ext>
              </a:extLst>
            </p:cNvPr>
            <p:cNvSpPr/>
            <p:nvPr/>
          </p:nvSpPr>
          <p:spPr>
            <a:xfrm>
              <a:off x="771176" y="3280376"/>
              <a:ext cx="231499" cy="159427"/>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grpSp>
      <p:sp>
        <p:nvSpPr>
          <p:cNvPr id="34" name="箭头: 手杖形 33">
            <a:extLst>
              <a:ext uri="{FF2B5EF4-FFF2-40B4-BE49-F238E27FC236}">
                <a16:creationId xmlns:a16="http://schemas.microsoft.com/office/drawing/2014/main" id="{E4F98974-66E7-5087-6FCA-90015DC7C0DF}"/>
              </a:ext>
            </a:extLst>
          </p:cNvPr>
          <p:cNvSpPr/>
          <p:nvPr/>
        </p:nvSpPr>
        <p:spPr>
          <a:xfrm>
            <a:off x="4059044" y="2385983"/>
            <a:ext cx="891317" cy="466342"/>
          </a:xfrm>
          <a:prstGeom prst="uturn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tx1"/>
              </a:solidFill>
            </a:endParaRPr>
          </a:p>
        </p:txBody>
      </p:sp>
      <p:sp>
        <p:nvSpPr>
          <p:cNvPr id="3" name="矩形 2">
            <a:extLst>
              <a:ext uri="{FF2B5EF4-FFF2-40B4-BE49-F238E27FC236}">
                <a16:creationId xmlns:a16="http://schemas.microsoft.com/office/drawing/2014/main" id="{F1F315E2-199C-0A89-9C4C-9DE7528CEBEF}"/>
              </a:ext>
            </a:extLst>
          </p:cNvPr>
          <p:cNvSpPr/>
          <p:nvPr/>
        </p:nvSpPr>
        <p:spPr>
          <a:xfrm>
            <a:off x="4559503" y="4495112"/>
            <a:ext cx="530352" cy="456290"/>
          </a:xfrm>
          <a:prstGeom prst="rect">
            <a:avLst/>
          </a:prstGeom>
          <a:solidFill>
            <a:schemeClr val="accent2"/>
          </a:solidFill>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6E553E4C-55E4-296C-97EC-92E14AAF7E7C}"/>
              </a:ext>
            </a:extLst>
          </p:cNvPr>
          <p:cNvSpPr/>
          <p:nvPr/>
        </p:nvSpPr>
        <p:spPr>
          <a:xfrm>
            <a:off x="5115712" y="3746541"/>
            <a:ext cx="4517136" cy="456290"/>
          </a:xfrm>
          <a:prstGeom prst="rect">
            <a:avLst/>
          </a:prstGeom>
          <a:solidFill>
            <a:schemeClr val="accent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a:t>New schedule after truncation</a:t>
            </a:r>
            <a:endParaRPr lang="zh-CN" altLang="en-US" dirty="0"/>
          </a:p>
        </p:txBody>
      </p:sp>
    </p:spTree>
    <p:extLst>
      <p:ext uri="{BB962C8B-B14F-4D97-AF65-F5344CB8AC3E}">
        <p14:creationId xmlns:p14="http://schemas.microsoft.com/office/powerpoint/2010/main" val="1832400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par>
                                <p:cTn id="15" presetID="47" presetClass="entr" presetSubtype="0" fill="hold" grpId="1"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par>
                                <p:cTn id="30" presetID="47" presetClass="entr" presetSubtype="0" fill="hold" grpId="1"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anim calcmode="lin" valueType="num">
                                      <p:cBhvr>
                                        <p:cTn id="33" dur="1000" fill="hold"/>
                                        <p:tgtEl>
                                          <p:spTgt spid="3"/>
                                        </p:tgtEl>
                                        <p:attrNameLst>
                                          <p:attrName>ppt_x</p:attrName>
                                        </p:attrNameLst>
                                      </p:cBhvr>
                                      <p:tavLst>
                                        <p:tav tm="0">
                                          <p:val>
                                            <p:strVal val="#ppt_x"/>
                                          </p:val>
                                        </p:tav>
                                        <p:tav tm="100000">
                                          <p:val>
                                            <p:strVal val="#ppt_x"/>
                                          </p:val>
                                        </p:tav>
                                      </p:tavLst>
                                    </p:anim>
                                    <p:anim calcmode="lin" valueType="num">
                                      <p:cBhvr>
                                        <p:cTn id="3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xit" presetSubtype="4" fill="hold" grpId="0" nodeType="clickEffect">
                                  <p:stCondLst>
                                    <p:cond delay="0"/>
                                  </p:stCondLst>
                                  <p:childTnLst>
                                    <p:animEffect transition="out" filter="wipe(down)">
                                      <p:cBhvr>
                                        <p:cTn id="38" dur="500"/>
                                        <p:tgtEl>
                                          <p:spTgt spid="3"/>
                                        </p:tgtEl>
                                      </p:cBhvr>
                                    </p:animEffect>
                                    <p:set>
                                      <p:cBhvr>
                                        <p:cTn id="39" dur="1" fill="hold">
                                          <p:stCondLst>
                                            <p:cond delay="499"/>
                                          </p:stCondLst>
                                        </p:cTn>
                                        <p:tgtEl>
                                          <p:spTgt spid="3"/>
                                        </p:tgtEl>
                                        <p:attrNameLst>
                                          <p:attrName>style.visibility</p:attrName>
                                        </p:attrNameLst>
                                      </p:cBhvr>
                                      <p:to>
                                        <p:strVal val="hidden"/>
                                      </p:to>
                                    </p:set>
                                  </p:childTnLst>
                                </p:cTn>
                              </p:par>
                            </p:childTnLst>
                          </p:cTn>
                        </p:par>
                        <p:par>
                          <p:cTn id="40" fill="hold">
                            <p:stCondLst>
                              <p:cond delay="500"/>
                            </p:stCondLst>
                            <p:childTnLst>
                              <p:par>
                                <p:cTn id="41" presetID="1" presetClass="exit" presetSubtype="0" fill="hold" grpId="2" nodeType="afterEffect">
                                  <p:stCondLst>
                                    <p:cond delay="0"/>
                                  </p:stCondLst>
                                  <p:childTnLst>
                                    <p:set>
                                      <p:cBhvr>
                                        <p:cTn id="42" dur="1" fill="hold">
                                          <p:stCondLst>
                                            <p:cond delay="0"/>
                                          </p:stCondLst>
                                        </p:cTn>
                                        <p:tgtEl>
                                          <p:spTgt spid="9"/>
                                        </p:tgtEl>
                                        <p:attrNameLst>
                                          <p:attrName>style.visibility</p:attrName>
                                        </p:attrNameLst>
                                      </p:cBhvr>
                                      <p:to>
                                        <p:strVal val="hidden"/>
                                      </p:to>
                                    </p:set>
                                  </p:childTnLst>
                                </p:cTn>
                              </p:par>
                            </p:childTnLst>
                          </p:cTn>
                        </p:par>
                        <p:par>
                          <p:cTn id="43" fill="hold">
                            <p:stCondLst>
                              <p:cond delay="500"/>
                            </p:stCondLst>
                            <p:childTnLst>
                              <p:par>
                                <p:cTn id="44" presetID="42" presetClass="entr" presetSubtype="0" fill="hold" grpId="0" nodeType="after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1000"/>
                                        <p:tgtEl>
                                          <p:spTgt spid="7"/>
                                        </p:tgtEl>
                                      </p:cBhvr>
                                    </p:animEffect>
                                    <p:anim calcmode="lin" valueType="num">
                                      <p:cBhvr>
                                        <p:cTn id="47" dur="1000" fill="hold"/>
                                        <p:tgtEl>
                                          <p:spTgt spid="7"/>
                                        </p:tgtEl>
                                        <p:attrNameLst>
                                          <p:attrName>ppt_x</p:attrName>
                                        </p:attrNameLst>
                                      </p:cBhvr>
                                      <p:tavLst>
                                        <p:tav tm="0">
                                          <p:val>
                                            <p:strVal val="#ppt_x"/>
                                          </p:val>
                                        </p:tav>
                                        <p:tav tm="100000">
                                          <p:val>
                                            <p:strVal val="#ppt_x"/>
                                          </p:val>
                                        </p:tav>
                                      </p:tavLst>
                                    </p:anim>
                                    <p:anim calcmode="lin" valueType="num">
                                      <p:cBhvr>
                                        <p:cTn id="4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animBg="1"/>
      <p:bldP spid="9" grpId="2" animBg="1"/>
      <p:bldP spid="16" grpId="0"/>
      <p:bldP spid="34" grpId="0" animBg="1"/>
      <p:bldP spid="3" grpId="0" animBg="1"/>
      <p:bldP spid="3" grpId="1"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78D4A8-0CB7-31B2-E122-DBE1DCC13731}"/>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57D082AE-5135-1EC0-EC6F-3AE9AC609F95}"/>
              </a:ext>
            </a:extLst>
          </p:cNvPr>
          <p:cNvSpPr>
            <a:spLocks noGrp="1"/>
          </p:cNvSpPr>
          <p:nvPr>
            <p:ph type="title"/>
          </p:nvPr>
        </p:nvSpPr>
        <p:spPr/>
        <p:txBody>
          <a:bodyPr/>
          <a:lstStyle/>
          <a:p>
            <a:r>
              <a:rPr lang="en-US" altLang="zh-CN" sz="2800" dirty="0">
                <a:solidFill>
                  <a:srgbClr val="000000"/>
                </a:solidFill>
                <a:latin typeface="Arial"/>
              </a:rPr>
              <a:t>Trim of plan – Influence of delay</a:t>
            </a:r>
            <a:br>
              <a:rPr lang="en-US" altLang="zh-CN" sz="2800" dirty="0">
                <a:solidFill>
                  <a:srgbClr val="000000"/>
                </a:solidFill>
                <a:latin typeface="Arial"/>
              </a:rPr>
            </a:br>
            <a:endParaRPr lang="zh-CN" altLang="en-US" dirty="0"/>
          </a:p>
        </p:txBody>
      </p:sp>
      <p:sp>
        <p:nvSpPr>
          <p:cNvPr id="5" name="页脚占位符 4">
            <a:extLst>
              <a:ext uri="{FF2B5EF4-FFF2-40B4-BE49-F238E27FC236}">
                <a16:creationId xmlns:a16="http://schemas.microsoft.com/office/drawing/2014/main" id="{6C4208FA-EF1C-4CAE-A964-B735C5C9B6B1}"/>
              </a:ext>
            </a:extLst>
          </p:cNvPr>
          <p:cNvSpPr>
            <a:spLocks noGrp="1"/>
          </p:cNvSpPr>
          <p:nvPr>
            <p:ph type="ftr" sz="quarter" idx="3"/>
          </p:nvPr>
        </p:nvSpPr>
        <p:spPr/>
        <p:txBody>
          <a:bodyPr/>
          <a:lstStyle/>
          <a:p>
            <a:pPr>
              <a:defRPr/>
            </a:pPr>
            <a:r>
              <a:rPr lang="en-US" dirty="0"/>
              <a:t>Charging Station Upgrade to OCPP Communication for Smart Charging</a:t>
            </a:r>
            <a:r>
              <a:rPr lang="de-DE" dirty="0"/>
              <a:t>  |  Name des/der Referierenden  |  10.10.2024  | </a:t>
            </a:r>
            <a:endParaRPr lang="en-GB" dirty="0"/>
          </a:p>
        </p:txBody>
      </p:sp>
      <p:sp>
        <p:nvSpPr>
          <p:cNvPr id="6" name="灯片编号占位符 5">
            <a:extLst>
              <a:ext uri="{FF2B5EF4-FFF2-40B4-BE49-F238E27FC236}">
                <a16:creationId xmlns:a16="http://schemas.microsoft.com/office/drawing/2014/main" id="{CB0DD11E-DBFD-7AE3-F5DE-E4A9E6356ECE}"/>
              </a:ext>
            </a:extLst>
          </p:cNvPr>
          <p:cNvSpPr>
            <a:spLocks noGrp="1"/>
          </p:cNvSpPr>
          <p:nvPr>
            <p:ph type="sldNum" sz="quarter" idx="4"/>
          </p:nvPr>
        </p:nvSpPr>
        <p:spPr/>
        <p:txBody>
          <a:bodyPr/>
          <a:lstStyle/>
          <a:p>
            <a:fld id="{9D14B223-4EE8-42EF-A124-AE991960464B}" type="slidenum">
              <a:rPr lang="de-DE" smtClean="0"/>
              <a:pPr/>
              <a:t>11</a:t>
            </a:fld>
            <a:endParaRPr lang="de-DE" dirty="0"/>
          </a:p>
        </p:txBody>
      </p:sp>
      <p:sp>
        <p:nvSpPr>
          <p:cNvPr id="41" name="文本框 40">
            <a:extLst>
              <a:ext uri="{FF2B5EF4-FFF2-40B4-BE49-F238E27FC236}">
                <a16:creationId xmlns:a16="http://schemas.microsoft.com/office/drawing/2014/main" id="{E927BAAB-F988-8428-83B4-76715F8A347B}"/>
              </a:ext>
            </a:extLst>
          </p:cNvPr>
          <p:cNvSpPr txBox="1"/>
          <p:nvPr/>
        </p:nvSpPr>
        <p:spPr>
          <a:xfrm>
            <a:off x="3119697" y="5635180"/>
            <a:ext cx="399875" cy="457972"/>
          </a:xfrm>
          <a:prstGeom prst="rect">
            <a:avLst/>
          </a:prstGeom>
          <a:noFill/>
        </p:spPr>
        <p:txBody>
          <a:bodyPr wrap="none" rtlCol="0">
            <a:spAutoFit/>
          </a:bodyPr>
          <a:lstStyle/>
          <a:p>
            <a:pPr algn="l"/>
            <a:r>
              <a:rPr lang="en-US" altLang="zh-CN" dirty="0"/>
              <a:t>0</a:t>
            </a:r>
            <a:endParaRPr lang="zh-CN" altLang="en-US" dirty="0" err="1"/>
          </a:p>
        </p:txBody>
      </p:sp>
      <p:cxnSp>
        <p:nvCxnSpPr>
          <p:cNvPr id="13" name="直接箭头连接符 12">
            <a:extLst>
              <a:ext uri="{FF2B5EF4-FFF2-40B4-BE49-F238E27FC236}">
                <a16:creationId xmlns:a16="http://schemas.microsoft.com/office/drawing/2014/main" id="{3BF4B2B4-5146-5FE3-580B-26C071AF95BC}"/>
              </a:ext>
            </a:extLst>
          </p:cNvPr>
          <p:cNvCxnSpPr>
            <a:cxnSpLocks/>
          </p:cNvCxnSpPr>
          <p:nvPr/>
        </p:nvCxnSpPr>
        <p:spPr>
          <a:xfrm flipV="1">
            <a:off x="3091038" y="5450661"/>
            <a:ext cx="5251375" cy="2267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802A671A-06B0-B93F-BA85-50146AB5024F}"/>
              </a:ext>
            </a:extLst>
          </p:cNvPr>
          <p:cNvCxnSpPr>
            <a:cxnSpLocks/>
          </p:cNvCxnSpPr>
          <p:nvPr/>
        </p:nvCxnSpPr>
        <p:spPr>
          <a:xfrm flipV="1">
            <a:off x="3285796" y="1255387"/>
            <a:ext cx="0" cy="440692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6" name="矩形 15">
            <a:extLst>
              <a:ext uri="{FF2B5EF4-FFF2-40B4-BE49-F238E27FC236}">
                <a16:creationId xmlns:a16="http://schemas.microsoft.com/office/drawing/2014/main" id="{1057BC84-BA5F-8130-E4C5-46DAB6AAAD51}"/>
              </a:ext>
            </a:extLst>
          </p:cNvPr>
          <p:cNvSpPr/>
          <p:nvPr/>
        </p:nvSpPr>
        <p:spPr>
          <a:xfrm>
            <a:off x="3304623" y="4883732"/>
            <a:ext cx="1963159" cy="566929"/>
          </a:xfrm>
          <a:prstGeom prst="rect">
            <a:avLst/>
          </a:prstGeom>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1kW</a:t>
            </a:r>
            <a:endParaRPr lang="zh-CN" altLang="en-US" sz="1400" dirty="0">
              <a:solidFill>
                <a:schemeClr val="tx1"/>
              </a:solidFill>
            </a:endParaRPr>
          </a:p>
        </p:txBody>
      </p:sp>
      <p:sp>
        <p:nvSpPr>
          <p:cNvPr id="17" name="矩形 16">
            <a:extLst>
              <a:ext uri="{FF2B5EF4-FFF2-40B4-BE49-F238E27FC236}">
                <a16:creationId xmlns:a16="http://schemas.microsoft.com/office/drawing/2014/main" id="{63173154-70B2-8830-AB56-76ED82FC28C0}"/>
              </a:ext>
            </a:extLst>
          </p:cNvPr>
          <p:cNvSpPr/>
          <p:nvPr/>
        </p:nvSpPr>
        <p:spPr>
          <a:xfrm>
            <a:off x="3304623" y="4316802"/>
            <a:ext cx="1963159" cy="566929"/>
          </a:xfrm>
          <a:prstGeom prst="rect">
            <a:avLst/>
          </a:prstGeom>
          <a:solidFill>
            <a:schemeClr val="accent2"/>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1kW</a:t>
            </a:r>
            <a:endParaRPr lang="zh-CN" altLang="en-US" sz="1400" dirty="0">
              <a:solidFill>
                <a:schemeClr val="tx1"/>
              </a:solidFill>
            </a:endParaRPr>
          </a:p>
        </p:txBody>
      </p:sp>
      <p:sp>
        <p:nvSpPr>
          <p:cNvPr id="18" name="矩形 17">
            <a:extLst>
              <a:ext uri="{FF2B5EF4-FFF2-40B4-BE49-F238E27FC236}">
                <a16:creationId xmlns:a16="http://schemas.microsoft.com/office/drawing/2014/main" id="{71DCCD8E-EA11-C639-BAB9-8B200DE95C07}"/>
              </a:ext>
            </a:extLst>
          </p:cNvPr>
          <p:cNvSpPr/>
          <p:nvPr/>
        </p:nvSpPr>
        <p:spPr>
          <a:xfrm>
            <a:off x="3286792" y="898735"/>
            <a:ext cx="971150" cy="2267715"/>
          </a:xfrm>
          <a:prstGeom prst="rect">
            <a:avLst/>
          </a:prstGeom>
          <a:solidFill>
            <a:schemeClr val="accent4"/>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4kW</a:t>
            </a:r>
            <a:endParaRPr lang="zh-CN" altLang="en-US" sz="1400" dirty="0">
              <a:solidFill>
                <a:schemeClr val="tx1"/>
              </a:solidFill>
            </a:endParaRPr>
          </a:p>
        </p:txBody>
      </p:sp>
      <p:sp>
        <p:nvSpPr>
          <p:cNvPr id="21" name="文本框 20">
            <a:extLst>
              <a:ext uri="{FF2B5EF4-FFF2-40B4-BE49-F238E27FC236}">
                <a16:creationId xmlns:a16="http://schemas.microsoft.com/office/drawing/2014/main" id="{8F605740-EFF3-58F0-6074-08C8BA3128DC}"/>
              </a:ext>
            </a:extLst>
          </p:cNvPr>
          <p:cNvSpPr txBox="1"/>
          <p:nvPr/>
        </p:nvSpPr>
        <p:spPr>
          <a:xfrm>
            <a:off x="7695962" y="5488343"/>
            <a:ext cx="1208310" cy="457972"/>
          </a:xfrm>
          <a:prstGeom prst="rect">
            <a:avLst/>
          </a:prstGeom>
          <a:noFill/>
        </p:spPr>
        <p:txBody>
          <a:bodyPr wrap="none" rtlCol="0">
            <a:spAutoFit/>
          </a:bodyPr>
          <a:lstStyle/>
          <a:p>
            <a:pPr algn="l"/>
            <a:r>
              <a:rPr lang="en-US" altLang="zh-CN" dirty="0"/>
              <a:t>Time[h]</a:t>
            </a:r>
            <a:endParaRPr lang="zh-CN" altLang="en-US" dirty="0" err="1"/>
          </a:p>
        </p:txBody>
      </p:sp>
      <p:sp>
        <p:nvSpPr>
          <p:cNvPr id="22" name="文本框 21">
            <a:extLst>
              <a:ext uri="{FF2B5EF4-FFF2-40B4-BE49-F238E27FC236}">
                <a16:creationId xmlns:a16="http://schemas.microsoft.com/office/drawing/2014/main" id="{0D424B2D-E0D4-ACB3-B431-0AA8F576F592}"/>
              </a:ext>
            </a:extLst>
          </p:cNvPr>
          <p:cNvSpPr txBox="1"/>
          <p:nvPr/>
        </p:nvSpPr>
        <p:spPr>
          <a:xfrm>
            <a:off x="1624021" y="1245957"/>
            <a:ext cx="1661775" cy="457972"/>
          </a:xfrm>
          <a:prstGeom prst="rect">
            <a:avLst/>
          </a:prstGeom>
          <a:noFill/>
        </p:spPr>
        <p:txBody>
          <a:bodyPr wrap="none" rtlCol="0">
            <a:spAutoFit/>
          </a:bodyPr>
          <a:lstStyle/>
          <a:p>
            <a:pPr algn="l"/>
            <a:r>
              <a:rPr lang="en-US" altLang="zh-CN" dirty="0"/>
              <a:t>Power[kW]</a:t>
            </a:r>
            <a:endParaRPr lang="zh-CN" altLang="en-US" dirty="0" err="1"/>
          </a:p>
        </p:txBody>
      </p:sp>
      <p:sp>
        <p:nvSpPr>
          <p:cNvPr id="24" name="矩形 23">
            <a:extLst>
              <a:ext uri="{FF2B5EF4-FFF2-40B4-BE49-F238E27FC236}">
                <a16:creationId xmlns:a16="http://schemas.microsoft.com/office/drawing/2014/main" id="{E0400321-03F6-7BB6-B8A5-71672775ADD5}"/>
              </a:ext>
            </a:extLst>
          </p:cNvPr>
          <p:cNvSpPr/>
          <p:nvPr/>
        </p:nvSpPr>
        <p:spPr>
          <a:xfrm>
            <a:off x="5275897" y="4316803"/>
            <a:ext cx="1963159" cy="1133858"/>
          </a:xfrm>
          <a:prstGeom prst="rect">
            <a:avLst/>
          </a:prstGeom>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2kW</a:t>
            </a:r>
            <a:endParaRPr lang="zh-CN" altLang="en-US" sz="1400" dirty="0">
              <a:solidFill>
                <a:schemeClr val="tx1"/>
              </a:solidFill>
            </a:endParaRPr>
          </a:p>
        </p:txBody>
      </p:sp>
      <p:sp>
        <p:nvSpPr>
          <p:cNvPr id="25" name="矩形 24">
            <a:extLst>
              <a:ext uri="{FF2B5EF4-FFF2-40B4-BE49-F238E27FC236}">
                <a16:creationId xmlns:a16="http://schemas.microsoft.com/office/drawing/2014/main" id="{DF8CFD7F-58C2-0BA0-082C-85D9CE7FDCDB}"/>
              </a:ext>
            </a:extLst>
          </p:cNvPr>
          <p:cNvSpPr/>
          <p:nvPr/>
        </p:nvSpPr>
        <p:spPr>
          <a:xfrm>
            <a:off x="5275897" y="3179855"/>
            <a:ext cx="1963159" cy="1133858"/>
          </a:xfrm>
          <a:prstGeom prst="rect">
            <a:avLst/>
          </a:prstGeom>
          <a:solidFill>
            <a:schemeClr val="accent2"/>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2kW</a:t>
            </a:r>
            <a:endParaRPr lang="zh-CN" altLang="en-US" sz="1400" dirty="0">
              <a:solidFill>
                <a:schemeClr val="tx1"/>
              </a:solidFill>
            </a:endParaRPr>
          </a:p>
        </p:txBody>
      </p:sp>
      <p:sp>
        <p:nvSpPr>
          <p:cNvPr id="26" name="矩形 25">
            <a:extLst>
              <a:ext uri="{FF2B5EF4-FFF2-40B4-BE49-F238E27FC236}">
                <a16:creationId xmlns:a16="http://schemas.microsoft.com/office/drawing/2014/main" id="{2C72FBCA-9117-7A37-91BA-9E67B167221D}"/>
              </a:ext>
            </a:extLst>
          </p:cNvPr>
          <p:cNvSpPr/>
          <p:nvPr/>
        </p:nvSpPr>
        <p:spPr>
          <a:xfrm>
            <a:off x="5258063" y="895647"/>
            <a:ext cx="1961693" cy="1133858"/>
          </a:xfrm>
          <a:prstGeom prst="rect">
            <a:avLst/>
          </a:prstGeom>
          <a:solidFill>
            <a:schemeClr val="accent4"/>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2kW</a:t>
            </a:r>
            <a:endParaRPr lang="zh-CN" altLang="en-US" sz="1400" dirty="0">
              <a:solidFill>
                <a:schemeClr val="tx1"/>
              </a:solidFill>
            </a:endParaRPr>
          </a:p>
        </p:txBody>
      </p:sp>
      <p:cxnSp>
        <p:nvCxnSpPr>
          <p:cNvPr id="28" name="直接连接符 27">
            <a:extLst>
              <a:ext uri="{FF2B5EF4-FFF2-40B4-BE49-F238E27FC236}">
                <a16:creationId xmlns:a16="http://schemas.microsoft.com/office/drawing/2014/main" id="{427A473D-B17F-E479-A386-61578CD52A84}"/>
              </a:ext>
            </a:extLst>
          </p:cNvPr>
          <p:cNvCxnSpPr/>
          <p:nvPr/>
        </p:nvCxnSpPr>
        <p:spPr>
          <a:xfrm flipH="1">
            <a:off x="3091038" y="4883731"/>
            <a:ext cx="194758" cy="1"/>
          </a:xfrm>
          <a:prstGeom prst="line">
            <a:avLst/>
          </a:prstGeom>
        </p:spPr>
        <p:style>
          <a:lnRef idx="1">
            <a:schemeClr val="dk1"/>
          </a:lnRef>
          <a:fillRef idx="0">
            <a:schemeClr val="dk1"/>
          </a:fillRef>
          <a:effectRef idx="0">
            <a:schemeClr val="dk1"/>
          </a:effectRef>
          <a:fontRef idx="minor">
            <a:schemeClr val="tx1"/>
          </a:fontRef>
        </p:style>
      </p:cxnSp>
      <p:cxnSp>
        <p:nvCxnSpPr>
          <p:cNvPr id="29" name="直接连接符 28">
            <a:extLst>
              <a:ext uri="{FF2B5EF4-FFF2-40B4-BE49-F238E27FC236}">
                <a16:creationId xmlns:a16="http://schemas.microsoft.com/office/drawing/2014/main" id="{9E9C0677-3362-64C5-5068-6102E8C17609}"/>
              </a:ext>
            </a:extLst>
          </p:cNvPr>
          <p:cNvCxnSpPr/>
          <p:nvPr/>
        </p:nvCxnSpPr>
        <p:spPr>
          <a:xfrm flipH="1">
            <a:off x="3108568" y="4326595"/>
            <a:ext cx="194758" cy="1"/>
          </a:xfrm>
          <a:prstGeom prst="line">
            <a:avLst/>
          </a:prstGeom>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4FCBCDE5-92ED-45DD-E29D-343429711E55}"/>
              </a:ext>
            </a:extLst>
          </p:cNvPr>
          <p:cNvCxnSpPr/>
          <p:nvPr/>
        </p:nvCxnSpPr>
        <p:spPr>
          <a:xfrm flipH="1">
            <a:off x="3091038" y="3746782"/>
            <a:ext cx="194758" cy="1"/>
          </a:xfrm>
          <a:prstGeom prst="line">
            <a:avLst/>
          </a:prstGeom>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CF4053F1-CDEA-CF2B-7C52-BABD588EA063}"/>
              </a:ext>
            </a:extLst>
          </p:cNvPr>
          <p:cNvCxnSpPr/>
          <p:nvPr/>
        </p:nvCxnSpPr>
        <p:spPr>
          <a:xfrm flipH="1">
            <a:off x="3108568" y="3178306"/>
            <a:ext cx="194758" cy="1"/>
          </a:xfrm>
          <a:prstGeom prst="line">
            <a:avLst/>
          </a:prstGeom>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16711589-AAD3-2D6C-0D33-FE1492364129}"/>
              </a:ext>
            </a:extLst>
          </p:cNvPr>
          <p:cNvCxnSpPr/>
          <p:nvPr/>
        </p:nvCxnSpPr>
        <p:spPr>
          <a:xfrm flipH="1">
            <a:off x="3091038" y="2621172"/>
            <a:ext cx="194758" cy="1"/>
          </a:xfrm>
          <a:prstGeom prst="line">
            <a:avLst/>
          </a:prstGeom>
        </p:spPr>
        <p:style>
          <a:lnRef idx="1">
            <a:schemeClr val="dk1"/>
          </a:lnRef>
          <a:fillRef idx="0">
            <a:schemeClr val="dk1"/>
          </a:fillRef>
          <a:effectRef idx="0">
            <a:schemeClr val="dk1"/>
          </a:effectRef>
          <a:fontRef idx="minor">
            <a:schemeClr val="tx1"/>
          </a:fontRef>
        </p:style>
      </p:cxnSp>
      <p:cxnSp>
        <p:nvCxnSpPr>
          <p:cNvPr id="33" name="直接连接符 32">
            <a:extLst>
              <a:ext uri="{FF2B5EF4-FFF2-40B4-BE49-F238E27FC236}">
                <a16:creationId xmlns:a16="http://schemas.microsoft.com/office/drawing/2014/main" id="{572BC593-10AB-501D-DB95-ACD5A185E3F9}"/>
              </a:ext>
            </a:extLst>
          </p:cNvPr>
          <p:cNvCxnSpPr/>
          <p:nvPr/>
        </p:nvCxnSpPr>
        <p:spPr>
          <a:xfrm flipH="1">
            <a:off x="3073510" y="2065927"/>
            <a:ext cx="194758" cy="1"/>
          </a:xfrm>
          <a:prstGeom prst="line">
            <a:avLst/>
          </a:prstGeom>
        </p:spPr>
        <p:style>
          <a:lnRef idx="1">
            <a:schemeClr val="dk1"/>
          </a:lnRef>
          <a:fillRef idx="0">
            <a:schemeClr val="dk1"/>
          </a:fillRef>
          <a:effectRef idx="0">
            <a:schemeClr val="dk1"/>
          </a:effectRef>
          <a:fontRef idx="minor">
            <a:schemeClr val="tx1"/>
          </a:fontRef>
        </p:style>
      </p:cxnSp>
      <p:sp>
        <p:nvSpPr>
          <p:cNvPr id="34" name="文本框 33">
            <a:extLst>
              <a:ext uri="{FF2B5EF4-FFF2-40B4-BE49-F238E27FC236}">
                <a16:creationId xmlns:a16="http://schemas.microsoft.com/office/drawing/2014/main" id="{88183FA1-C320-BEA7-A92D-FD346B563BEC}"/>
              </a:ext>
            </a:extLst>
          </p:cNvPr>
          <p:cNvSpPr txBox="1"/>
          <p:nvPr/>
        </p:nvSpPr>
        <p:spPr>
          <a:xfrm>
            <a:off x="2795953" y="4700037"/>
            <a:ext cx="399875" cy="457972"/>
          </a:xfrm>
          <a:prstGeom prst="rect">
            <a:avLst/>
          </a:prstGeom>
          <a:noFill/>
        </p:spPr>
        <p:txBody>
          <a:bodyPr wrap="none" rtlCol="0">
            <a:spAutoFit/>
          </a:bodyPr>
          <a:lstStyle/>
          <a:p>
            <a:pPr algn="l"/>
            <a:r>
              <a:rPr lang="en-US" altLang="zh-CN" dirty="0"/>
              <a:t>1</a:t>
            </a:r>
            <a:endParaRPr lang="zh-CN" altLang="en-US" dirty="0" err="1"/>
          </a:p>
        </p:txBody>
      </p:sp>
      <p:sp>
        <p:nvSpPr>
          <p:cNvPr id="35" name="文本框 34">
            <a:extLst>
              <a:ext uri="{FF2B5EF4-FFF2-40B4-BE49-F238E27FC236}">
                <a16:creationId xmlns:a16="http://schemas.microsoft.com/office/drawing/2014/main" id="{E6A6FF2A-D00E-80A2-2173-F3557DB91144}"/>
              </a:ext>
            </a:extLst>
          </p:cNvPr>
          <p:cNvSpPr txBox="1"/>
          <p:nvPr/>
        </p:nvSpPr>
        <p:spPr>
          <a:xfrm>
            <a:off x="2795953" y="4131736"/>
            <a:ext cx="399875" cy="457972"/>
          </a:xfrm>
          <a:prstGeom prst="rect">
            <a:avLst/>
          </a:prstGeom>
          <a:noFill/>
        </p:spPr>
        <p:txBody>
          <a:bodyPr wrap="none" rtlCol="0">
            <a:spAutoFit/>
          </a:bodyPr>
          <a:lstStyle/>
          <a:p>
            <a:pPr algn="l"/>
            <a:r>
              <a:rPr lang="en-US" altLang="zh-CN" dirty="0"/>
              <a:t>2</a:t>
            </a:r>
            <a:endParaRPr lang="zh-CN" altLang="en-US" dirty="0" err="1"/>
          </a:p>
        </p:txBody>
      </p:sp>
      <p:sp>
        <p:nvSpPr>
          <p:cNvPr id="36" name="文本框 35">
            <a:extLst>
              <a:ext uri="{FF2B5EF4-FFF2-40B4-BE49-F238E27FC236}">
                <a16:creationId xmlns:a16="http://schemas.microsoft.com/office/drawing/2014/main" id="{F560A833-598B-612B-B8A3-8F793C7D9851}"/>
              </a:ext>
            </a:extLst>
          </p:cNvPr>
          <p:cNvSpPr txBox="1"/>
          <p:nvPr/>
        </p:nvSpPr>
        <p:spPr>
          <a:xfrm>
            <a:off x="2795953" y="3563439"/>
            <a:ext cx="399875" cy="457972"/>
          </a:xfrm>
          <a:prstGeom prst="rect">
            <a:avLst/>
          </a:prstGeom>
          <a:noFill/>
        </p:spPr>
        <p:txBody>
          <a:bodyPr wrap="none" rtlCol="0">
            <a:spAutoFit/>
          </a:bodyPr>
          <a:lstStyle/>
          <a:p>
            <a:pPr algn="l"/>
            <a:r>
              <a:rPr lang="en-US" altLang="zh-CN" dirty="0"/>
              <a:t>3</a:t>
            </a:r>
            <a:endParaRPr lang="zh-CN" altLang="en-US" dirty="0" err="1"/>
          </a:p>
        </p:txBody>
      </p:sp>
      <p:sp>
        <p:nvSpPr>
          <p:cNvPr id="37" name="文本框 36">
            <a:extLst>
              <a:ext uri="{FF2B5EF4-FFF2-40B4-BE49-F238E27FC236}">
                <a16:creationId xmlns:a16="http://schemas.microsoft.com/office/drawing/2014/main" id="{AD61A113-2254-21D6-FAC5-3864FE8374C1}"/>
              </a:ext>
            </a:extLst>
          </p:cNvPr>
          <p:cNvSpPr txBox="1"/>
          <p:nvPr/>
        </p:nvSpPr>
        <p:spPr>
          <a:xfrm>
            <a:off x="2795953" y="2995141"/>
            <a:ext cx="399875" cy="457972"/>
          </a:xfrm>
          <a:prstGeom prst="rect">
            <a:avLst/>
          </a:prstGeom>
          <a:noFill/>
        </p:spPr>
        <p:txBody>
          <a:bodyPr wrap="none" rtlCol="0">
            <a:spAutoFit/>
          </a:bodyPr>
          <a:lstStyle/>
          <a:p>
            <a:pPr algn="l"/>
            <a:r>
              <a:rPr lang="en-US" altLang="zh-CN" dirty="0"/>
              <a:t>4</a:t>
            </a:r>
            <a:endParaRPr lang="zh-CN" altLang="en-US" dirty="0" err="1"/>
          </a:p>
        </p:txBody>
      </p:sp>
      <p:sp>
        <p:nvSpPr>
          <p:cNvPr id="38" name="文本框 37">
            <a:extLst>
              <a:ext uri="{FF2B5EF4-FFF2-40B4-BE49-F238E27FC236}">
                <a16:creationId xmlns:a16="http://schemas.microsoft.com/office/drawing/2014/main" id="{D4684AC1-D58B-9919-0542-378E8C136269}"/>
              </a:ext>
            </a:extLst>
          </p:cNvPr>
          <p:cNvSpPr txBox="1"/>
          <p:nvPr/>
        </p:nvSpPr>
        <p:spPr>
          <a:xfrm>
            <a:off x="2795953" y="2426843"/>
            <a:ext cx="399875" cy="457972"/>
          </a:xfrm>
          <a:prstGeom prst="rect">
            <a:avLst/>
          </a:prstGeom>
          <a:noFill/>
        </p:spPr>
        <p:txBody>
          <a:bodyPr wrap="none" rtlCol="0">
            <a:spAutoFit/>
          </a:bodyPr>
          <a:lstStyle/>
          <a:p>
            <a:pPr algn="l"/>
            <a:r>
              <a:rPr lang="en-US" altLang="zh-CN" dirty="0"/>
              <a:t>5</a:t>
            </a:r>
            <a:endParaRPr lang="zh-CN" altLang="en-US" dirty="0" err="1"/>
          </a:p>
        </p:txBody>
      </p:sp>
      <p:sp>
        <p:nvSpPr>
          <p:cNvPr id="39" name="文本框 38">
            <a:extLst>
              <a:ext uri="{FF2B5EF4-FFF2-40B4-BE49-F238E27FC236}">
                <a16:creationId xmlns:a16="http://schemas.microsoft.com/office/drawing/2014/main" id="{D0C784E3-B23C-9871-1F5F-D3DD06960C63}"/>
              </a:ext>
            </a:extLst>
          </p:cNvPr>
          <p:cNvSpPr txBox="1"/>
          <p:nvPr/>
        </p:nvSpPr>
        <p:spPr>
          <a:xfrm>
            <a:off x="2795953" y="1858545"/>
            <a:ext cx="399875" cy="457972"/>
          </a:xfrm>
          <a:prstGeom prst="rect">
            <a:avLst/>
          </a:prstGeom>
          <a:noFill/>
        </p:spPr>
        <p:txBody>
          <a:bodyPr wrap="none" rtlCol="0">
            <a:spAutoFit/>
          </a:bodyPr>
          <a:lstStyle/>
          <a:p>
            <a:pPr algn="l"/>
            <a:r>
              <a:rPr lang="en-US" altLang="zh-CN" dirty="0"/>
              <a:t>6</a:t>
            </a:r>
            <a:endParaRPr lang="zh-CN" altLang="en-US" dirty="0" err="1"/>
          </a:p>
        </p:txBody>
      </p:sp>
      <p:sp>
        <p:nvSpPr>
          <p:cNvPr id="40" name="文本框 39">
            <a:extLst>
              <a:ext uri="{FF2B5EF4-FFF2-40B4-BE49-F238E27FC236}">
                <a16:creationId xmlns:a16="http://schemas.microsoft.com/office/drawing/2014/main" id="{09973ED9-91A9-5F69-5D91-DF7D8A20D22C}"/>
              </a:ext>
            </a:extLst>
          </p:cNvPr>
          <p:cNvSpPr txBox="1"/>
          <p:nvPr/>
        </p:nvSpPr>
        <p:spPr>
          <a:xfrm>
            <a:off x="2795953" y="5265375"/>
            <a:ext cx="399875" cy="457972"/>
          </a:xfrm>
          <a:prstGeom prst="rect">
            <a:avLst/>
          </a:prstGeom>
          <a:noFill/>
        </p:spPr>
        <p:txBody>
          <a:bodyPr wrap="none" rtlCol="0">
            <a:spAutoFit/>
          </a:bodyPr>
          <a:lstStyle/>
          <a:p>
            <a:pPr algn="l"/>
            <a:r>
              <a:rPr lang="en-US" altLang="zh-CN" dirty="0"/>
              <a:t>0</a:t>
            </a:r>
            <a:endParaRPr lang="zh-CN" altLang="en-US" dirty="0" err="1"/>
          </a:p>
        </p:txBody>
      </p:sp>
      <p:cxnSp>
        <p:nvCxnSpPr>
          <p:cNvPr id="42" name="直接连接符 41">
            <a:extLst>
              <a:ext uri="{FF2B5EF4-FFF2-40B4-BE49-F238E27FC236}">
                <a16:creationId xmlns:a16="http://schemas.microsoft.com/office/drawing/2014/main" id="{0F1084B5-DA01-ABC1-619F-4388ADB1DCC9}"/>
              </a:ext>
            </a:extLst>
          </p:cNvPr>
          <p:cNvCxnSpPr>
            <a:cxnSpLocks/>
          </p:cNvCxnSpPr>
          <p:nvPr/>
        </p:nvCxnSpPr>
        <p:spPr>
          <a:xfrm>
            <a:off x="5265750" y="5480840"/>
            <a:ext cx="0" cy="181474"/>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a:extLst>
              <a:ext uri="{FF2B5EF4-FFF2-40B4-BE49-F238E27FC236}">
                <a16:creationId xmlns:a16="http://schemas.microsoft.com/office/drawing/2014/main" id="{8799B856-CFBD-B2A8-8985-178E9DE4561D}"/>
              </a:ext>
            </a:extLst>
          </p:cNvPr>
          <p:cNvCxnSpPr>
            <a:cxnSpLocks/>
          </p:cNvCxnSpPr>
          <p:nvPr/>
        </p:nvCxnSpPr>
        <p:spPr>
          <a:xfrm>
            <a:off x="4275773" y="5465544"/>
            <a:ext cx="0" cy="181474"/>
          </a:xfrm>
          <a:prstGeom prst="line">
            <a:avLst/>
          </a:prstGeom>
        </p:spPr>
        <p:style>
          <a:lnRef idx="1">
            <a:schemeClr val="dk1"/>
          </a:lnRef>
          <a:fillRef idx="0">
            <a:schemeClr val="dk1"/>
          </a:fillRef>
          <a:effectRef idx="0">
            <a:schemeClr val="dk1"/>
          </a:effectRef>
          <a:fontRef idx="minor">
            <a:schemeClr val="tx1"/>
          </a:fontRef>
        </p:style>
      </p:cxnSp>
      <p:cxnSp>
        <p:nvCxnSpPr>
          <p:cNvPr id="45" name="直接连接符 44">
            <a:extLst>
              <a:ext uri="{FF2B5EF4-FFF2-40B4-BE49-F238E27FC236}">
                <a16:creationId xmlns:a16="http://schemas.microsoft.com/office/drawing/2014/main" id="{6703EAA7-13FD-2D36-CFF9-FE4BBB0CDBEA}"/>
              </a:ext>
            </a:extLst>
          </p:cNvPr>
          <p:cNvCxnSpPr>
            <a:cxnSpLocks/>
          </p:cNvCxnSpPr>
          <p:nvPr/>
        </p:nvCxnSpPr>
        <p:spPr>
          <a:xfrm>
            <a:off x="6255726" y="5488342"/>
            <a:ext cx="0" cy="181474"/>
          </a:xfrm>
          <a:prstGeom prst="line">
            <a:avLst/>
          </a:prstGeom>
        </p:spPr>
        <p:style>
          <a:lnRef idx="1">
            <a:schemeClr val="dk1"/>
          </a:lnRef>
          <a:fillRef idx="0">
            <a:schemeClr val="dk1"/>
          </a:fillRef>
          <a:effectRef idx="0">
            <a:schemeClr val="dk1"/>
          </a:effectRef>
          <a:fontRef idx="minor">
            <a:schemeClr val="tx1"/>
          </a:fontRef>
        </p:style>
      </p:cxnSp>
      <p:cxnSp>
        <p:nvCxnSpPr>
          <p:cNvPr id="46" name="直接连接符 45">
            <a:extLst>
              <a:ext uri="{FF2B5EF4-FFF2-40B4-BE49-F238E27FC236}">
                <a16:creationId xmlns:a16="http://schemas.microsoft.com/office/drawing/2014/main" id="{820DF5BF-5172-CF7D-512B-E25B48CFB3FE}"/>
              </a:ext>
            </a:extLst>
          </p:cNvPr>
          <p:cNvCxnSpPr>
            <a:cxnSpLocks/>
          </p:cNvCxnSpPr>
          <p:nvPr/>
        </p:nvCxnSpPr>
        <p:spPr>
          <a:xfrm>
            <a:off x="7245703" y="5480840"/>
            <a:ext cx="0" cy="181474"/>
          </a:xfrm>
          <a:prstGeom prst="line">
            <a:avLst/>
          </a:prstGeom>
        </p:spPr>
        <p:style>
          <a:lnRef idx="1">
            <a:schemeClr val="dk1"/>
          </a:lnRef>
          <a:fillRef idx="0">
            <a:schemeClr val="dk1"/>
          </a:fillRef>
          <a:effectRef idx="0">
            <a:schemeClr val="dk1"/>
          </a:effectRef>
          <a:fontRef idx="minor">
            <a:schemeClr val="tx1"/>
          </a:fontRef>
        </p:style>
      </p:cxnSp>
      <p:sp>
        <p:nvSpPr>
          <p:cNvPr id="47" name="文本框 46">
            <a:extLst>
              <a:ext uri="{FF2B5EF4-FFF2-40B4-BE49-F238E27FC236}">
                <a16:creationId xmlns:a16="http://schemas.microsoft.com/office/drawing/2014/main" id="{446C015E-9CB7-5292-1476-D40DAE744BB8}"/>
              </a:ext>
            </a:extLst>
          </p:cNvPr>
          <p:cNvSpPr txBox="1"/>
          <p:nvPr/>
        </p:nvSpPr>
        <p:spPr>
          <a:xfrm>
            <a:off x="4000191" y="5621072"/>
            <a:ext cx="645700" cy="457972"/>
          </a:xfrm>
          <a:prstGeom prst="rect">
            <a:avLst/>
          </a:prstGeom>
          <a:noFill/>
        </p:spPr>
        <p:txBody>
          <a:bodyPr wrap="none" rtlCol="0">
            <a:spAutoFit/>
          </a:bodyPr>
          <a:lstStyle/>
          <a:p>
            <a:pPr algn="l"/>
            <a:r>
              <a:rPr lang="en-US" altLang="zh-CN" dirty="0"/>
              <a:t>0.5</a:t>
            </a:r>
            <a:endParaRPr lang="zh-CN" altLang="en-US" dirty="0" err="1"/>
          </a:p>
        </p:txBody>
      </p:sp>
      <p:sp>
        <p:nvSpPr>
          <p:cNvPr id="48" name="文本框 47">
            <a:extLst>
              <a:ext uri="{FF2B5EF4-FFF2-40B4-BE49-F238E27FC236}">
                <a16:creationId xmlns:a16="http://schemas.microsoft.com/office/drawing/2014/main" id="{CA378349-A478-C9E2-3D24-E2F1ECDBA760}"/>
              </a:ext>
            </a:extLst>
          </p:cNvPr>
          <p:cNvSpPr txBox="1"/>
          <p:nvPr/>
        </p:nvSpPr>
        <p:spPr>
          <a:xfrm>
            <a:off x="5082328" y="5617735"/>
            <a:ext cx="399875" cy="457972"/>
          </a:xfrm>
          <a:prstGeom prst="rect">
            <a:avLst/>
          </a:prstGeom>
          <a:noFill/>
        </p:spPr>
        <p:txBody>
          <a:bodyPr wrap="none" rtlCol="0">
            <a:spAutoFit/>
          </a:bodyPr>
          <a:lstStyle/>
          <a:p>
            <a:pPr algn="l"/>
            <a:r>
              <a:rPr lang="en-US" altLang="zh-CN" dirty="0"/>
              <a:t>1</a:t>
            </a:r>
            <a:endParaRPr lang="zh-CN" altLang="en-US" dirty="0" err="1"/>
          </a:p>
        </p:txBody>
      </p:sp>
      <p:sp>
        <p:nvSpPr>
          <p:cNvPr id="49" name="文本框 48">
            <a:extLst>
              <a:ext uri="{FF2B5EF4-FFF2-40B4-BE49-F238E27FC236}">
                <a16:creationId xmlns:a16="http://schemas.microsoft.com/office/drawing/2014/main" id="{C2D643B1-7F49-F174-9FC0-3B1C49C58FCE}"/>
              </a:ext>
            </a:extLst>
          </p:cNvPr>
          <p:cNvSpPr txBox="1"/>
          <p:nvPr/>
        </p:nvSpPr>
        <p:spPr>
          <a:xfrm>
            <a:off x="5973951" y="5614398"/>
            <a:ext cx="645700" cy="457972"/>
          </a:xfrm>
          <a:prstGeom prst="rect">
            <a:avLst/>
          </a:prstGeom>
          <a:noFill/>
        </p:spPr>
        <p:txBody>
          <a:bodyPr wrap="none" rtlCol="0">
            <a:spAutoFit/>
          </a:bodyPr>
          <a:lstStyle/>
          <a:p>
            <a:pPr algn="l"/>
            <a:r>
              <a:rPr lang="en-US" altLang="zh-CN" dirty="0"/>
              <a:t>1.5</a:t>
            </a:r>
            <a:endParaRPr lang="zh-CN" altLang="en-US" dirty="0" err="1"/>
          </a:p>
        </p:txBody>
      </p:sp>
      <p:sp>
        <p:nvSpPr>
          <p:cNvPr id="50" name="文本框 49">
            <a:extLst>
              <a:ext uri="{FF2B5EF4-FFF2-40B4-BE49-F238E27FC236}">
                <a16:creationId xmlns:a16="http://schemas.microsoft.com/office/drawing/2014/main" id="{48425E90-B1E3-5DA7-8077-EF78728658BF}"/>
              </a:ext>
            </a:extLst>
          </p:cNvPr>
          <p:cNvSpPr txBox="1"/>
          <p:nvPr/>
        </p:nvSpPr>
        <p:spPr>
          <a:xfrm>
            <a:off x="7056088" y="5611061"/>
            <a:ext cx="399875" cy="457972"/>
          </a:xfrm>
          <a:prstGeom prst="rect">
            <a:avLst/>
          </a:prstGeom>
          <a:noFill/>
        </p:spPr>
        <p:txBody>
          <a:bodyPr wrap="none" rtlCol="0">
            <a:spAutoFit/>
          </a:bodyPr>
          <a:lstStyle/>
          <a:p>
            <a:pPr algn="l"/>
            <a:r>
              <a:rPr lang="en-US" altLang="zh-CN" dirty="0"/>
              <a:t>2</a:t>
            </a:r>
            <a:endParaRPr lang="zh-CN" altLang="en-US" dirty="0" err="1"/>
          </a:p>
        </p:txBody>
      </p:sp>
      <p:grpSp>
        <p:nvGrpSpPr>
          <p:cNvPr id="105" name="组合 104">
            <a:extLst>
              <a:ext uri="{FF2B5EF4-FFF2-40B4-BE49-F238E27FC236}">
                <a16:creationId xmlns:a16="http://schemas.microsoft.com/office/drawing/2014/main" id="{3FE2F688-6A60-2726-1926-CFD7D9E89173}"/>
              </a:ext>
            </a:extLst>
          </p:cNvPr>
          <p:cNvGrpSpPr/>
          <p:nvPr/>
        </p:nvGrpSpPr>
        <p:grpSpPr>
          <a:xfrm>
            <a:off x="8489516" y="3229922"/>
            <a:ext cx="2429350" cy="2193347"/>
            <a:chOff x="8355163" y="2696234"/>
            <a:chExt cx="2429350" cy="2193347"/>
          </a:xfrm>
        </p:grpSpPr>
        <p:sp>
          <p:nvSpPr>
            <p:cNvPr id="57" name="矩形 56">
              <a:extLst>
                <a:ext uri="{FF2B5EF4-FFF2-40B4-BE49-F238E27FC236}">
                  <a16:creationId xmlns:a16="http://schemas.microsoft.com/office/drawing/2014/main" id="{2A24AD16-5EA1-AC89-1B6F-A85740F8FE9B}"/>
                </a:ext>
              </a:extLst>
            </p:cNvPr>
            <p:cNvSpPr/>
            <p:nvPr/>
          </p:nvSpPr>
          <p:spPr>
            <a:xfrm>
              <a:off x="8355163" y="2696234"/>
              <a:ext cx="2347671" cy="2193347"/>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dirty="0">
                  <a:solidFill>
                    <a:schemeClr val="tx1"/>
                  </a:solidFill>
                </a:rPr>
                <a:t> </a:t>
              </a:r>
              <a:endParaRPr lang="zh-CN" altLang="en-US" sz="1400" dirty="0">
                <a:solidFill>
                  <a:schemeClr val="tx1"/>
                </a:solidFill>
              </a:endParaRPr>
            </a:p>
          </p:txBody>
        </p:sp>
        <p:sp>
          <p:nvSpPr>
            <p:cNvPr id="53" name="矩形 52">
              <a:extLst>
                <a:ext uri="{FF2B5EF4-FFF2-40B4-BE49-F238E27FC236}">
                  <a16:creationId xmlns:a16="http://schemas.microsoft.com/office/drawing/2014/main" id="{17CA55A0-B9D5-9C5B-753D-ACFB48151E88}"/>
                </a:ext>
              </a:extLst>
            </p:cNvPr>
            <p:cNvSpPr/>
            <p:nvPr/>
          </p:nvSpPr>
          <p:spPr>
            <a:xfrm>
              <a:off x="8468652" y="3199675"/>
              <a:ext cx="256218" cy="457200"/>
            </a:xfrm>
            <a:prstGeom prst="rect">
              <a:avLst/>
            </a:prstGeom>
            <a:solidFill>
              <a:schemeClr val="accent4"/>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endParaRPr lang="zh-CN" altLang="en-US" sz="1400" dirty="0">
                <a:solidFill>
                  <a:schemeClr val="tx1"/>
                </a:solidFill>
              </a:endParaRPr>
            </a:p>
          </p:txBody>
        </p:sp>
        <p:sp>
          <p:nvSpPr>
            <p:cNvPr id="54" name="矩形 53">
              <a:extLst>
                <a:ext uri="{FF2B5EF4-FFF2-40B4-BE49-F238E27FC236}">
                  <a16:creationId xmlns:a16="http://schemas.microsoft.com/office/drawing/2014/main" id="{B59705E5-7797-3ADF-EDDE-5FCCB97D3BD2}"/>
                </a:ext>
              </a:extLst>
            </p:cNvPr>
            <p:cNvSpPr/>
            <p:nvPr/>
          </p:nvSpPr>
          <p:spPr>
            <a:xfrm>
              <a:off x="8468652" y="3775425"/>
              <a:ext cx="256218" cy="457200"/>
            </a:xfrm>
            <a:prstGeom prst="rect">
              <a:avLst/>
            </a:prstGeom>
            <a:solidFill>
              <a:schemeClr val="accent2"/>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endParaRPr lang="zh-CN" altLang="en-US" sz="1400" dirty="0">
                <a:solidFill>
                  <a:schemeClr val="tx1"/>
                </a:solidFill>
              </a:endParaRPr>
            </a:p>
          </p:txBody>
        </p:sp>
        <p:sp>
          <p:nvSpPr>
            <p:cNvPr id="55" name="矩形 54">
              <a:extLst>
                <a:ext uri="{FF2B5EF4-FFF2-40B4-BE49-F238E27FC236}">
                  <a16:creationId xmlns:a16="http://schemas.microsoft.com/office/drawing/2014/main" id="{9845F145-A8EA-C18A-6EF9-3FE1D5F95EEE}"/>
                </a:ext>
              </a:extLst>
            </p:cNvPr>
            <p:cNvSpPr/>
            <p:nvPr/>
          </p:nvSpPr>
          <p:spPr>
            <a:xfrm>
              <a:off x="8468652" y="4351175"/>
              <a:ext cx="256218" cy="457200"/>
            </a:xfrm>
            <a:prstGeom prst="rect">
              <a:avLst/>
            </a:prstGeom>
            <a:solidFill>
              <a:schemeClr val="accent1"/>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endParaRPr lang="zh-CN" altLang="en-US" sz="1400" dirty="0">
                <a:solidFill>
                  <a:schemeClr val="tx1"/>
                </a:solidFill>
              </a:endParaRPr>
            </a:p>
          </p:txBody>
        </p:sp>
        <p:sp>
          <p:nvSpPr>
            <p:cNvPr id="58" name="文本框 57">
              <a:extLst>
                <a:ext uri="{FF2B5EF4-FFF2-40B4-BE49-F238E27FC236}">
                  <a16:creationId xmlns:a16="http://schemas.microsoft.com/office/drawing/2014/main" id="{444EAE25-6A10-AEBF-878A-A1F7761618D5}"/>
                </a:ext>
              </a:extLst>
            </p:cNvPr>
            <p:cNvSpPr txBox="1"/>
            <p:nvPr/>
          </p:nvSpPr>
          <p:spPr>
            <a:xfrm>
              <a:off x="9023168" y="2704274"/>
              <a:ext cx="1011659" cy="369332"/>
            </a:xfrm>
            <a:prstGeom prst="rect">
              <a:avLst/>
            </a:prstGeom>
            <a:noFill/>
          </p:spPr>
          <p:txBody>
            <a:bodyPr wrap="square" rtlCol="0">
              <a:spAutoFit/>
            </a:bodyPr>
            <a:lstStyle/>
            <a:p>
              <a:pPr algn="l"/>
              <a:r>
                <a:rPr lang="en-US" altLang="zh-CN" dirty="0"/>
                <a:t>Legend</a:t>
              </a:r>
              <a:endParaRPr lang="zh-CN" altLang="en-US" dirty="0" err="1"/>
            </a:p>
          </p:txBody>
        </p:sp>
        <p:sp>
          <p:nvSpPr>
            <p:cNvPr id="102" name="文本框 101">
              <a:extLst>
                <a:ext uri="{FF2B5EF4-FFF2-40B4-BE49-F238E27FC236}">
                  <a16:creationId xmlns:a16="http://schemas.microsoft.com/office/drawing/2014/main" id="{0C088DE8-6DB4-1292-BDCA-052C7FA6A3EC}"/>
                </a:ext>
              </a:extLst>
            </p:cNvPr>
            <p:cNvSpPr txBox="1"/>
            <p:nvPr/>
          </p:nvSpPr>
          <p:spPr>
            <a:xfrm>
              <a:off x="8720168" y="3135134"/>
              <a:ext cx="2064345" cy="584775"/>
            </a:xfrm>
            <a:prstGeom prst="rect">
              <a:avLst/>
            </a:prstGeom>
            <a:noFill/>
          </p:spPr>
          <p:txBody>
            <a:bodyPr wrap="square">
              <a:spAutoFit/>
            </a:bodyPr>
            <a:lstStyle/>
            <a:p>
              <a:pPr algn="ctr"/>
              <a:r>
                <a:rPr lang="en-US" altLang="zh-CN" sz="1400" dirty="0">
                  <a:solidFill>
                    <a:schemeClr val="tx1"/>
                  </a:solidFill>
                </a:rPr>
                <a:t>Charge power of charge unit 1 (EV 1</a:t>
              </a:r>
              <a:r>
                <a:rPr lang="en-US" altLang="zh-CN" sz="1800" dirty="0">
                  <a:solidFill>
                    <a:schemeClr val="tx1"/>
                  </a:solidFill>
                </a:rPr>
                <a:t>)</a:t>
              </a:r>
              <a:endParaRPr lang="zh-CN" altLang="en-US" sz="1800" dirty="0">
                <a:solidFill>
                  <a:schemeClr val="tx1"/>
                </a:solidFill>
              </a:endParaRPr>
            </a:p>
          </p:txBody>
        </p:sp>
        <p:sp>
          <p:nvSpPr>
            <p:cNvPr id="103" name="文本框 102">
              <a:extLst>
                <a:ext uri="{FF2B5EF4-FFF2-40B4-BE49-F238E27FC236}">
                  <a16:creationId xmlns:a16="http://schemas.microsoft.com/office/drawing/2014/main" id="{B0B19B42-15DE-18C4-983D-3CD0C24D631C}"/>
                </a:ext>
              </a:extLst>
            </p:cNvPr>
            <p:cNvSpPr txBox="1"/>
            <p:nvPr/>
          </p:nvSpPr>
          <p:spPr>
            <a:xfrm>
              <a:off x="8720168" y="3719970"/>
              <a:ext cx="2064345" cy="584775"/>
            </a:xfrm>
            <a:prstGeom prst="rect">
              <a:avLst/>
            </a:prstGeom>
            <a:noFill/>
          </p:spPr>
          <p:txBody>
            <a:bodyPr wrap="square">
              <a:spAutoFit/>
            </a:bodyPr>
            <a:lstStyle/>
            <a:p>
              <a:pPr algn="ctr"/>
              <a:r>
                <a:rPr lang="en-US" altLang="zh-CN" sz="1400" dirty="0">
                  <a:solidFill>
                    <a:schemeClr val="tx1"/>
                  </a:solidFill>
                </a:rPr>
                <a:t>Charge power of charge unit 1 (EV 1</a:t>
              </a:r>
              <a:r>
                <a:rPr lang="en-US" altLang="zh-CN" sz="1800" dirty="0">
                  <a:solidFill>
                    <a:schemeClr val="tx1"/>
                  </a:solidFill>
                </a:rPr>
                <a:t>)</a:t>
              </a:r>
              <a:endParaRPr lang="zh-CN" altLang="en-US" sz="1800" dirty="0">
                <a:solidFill>
                  <a:schemeClr val="tx1"/>
                </a:solidFill>
              </a:endParaRPr>
            </a:p>
          </p:txBody>
        </p:sp>
        <p:sp>
          <p:nvSpPr>
            <p:cNvPr id="104" name="文本框 103">
              <a:extLst>
                <a:ext uri="{FF2B5EF4-FFF2-40B4-BE49-F238E27FC236}">
                  <a16:creationId xmlns:a16="http://schemas.microsoft.com/office/drawing/2014/main" id="{B2CA1EAB-C6E2-DBBB-DF4F-7E45A8C15C43}"/>
                </a:ext>
              </a:extLst>
            </p:cNvPr>
            <p:cNvSpPr txBox="1"/>
            <p:nvPr/>
          </p:nvSpPr>
          <p:spPr>
            <a:xfrm>
              <a:off x="8720168" y="4304806"/>
              <a:ext cx="2064345" cy="584775"/>
            </a:xfrm>
            <a:prstGeom prst="rect">
              <a:avLst/>
            </a:prstGeom>
            <a:noFill/>
          </p:spPr>
          <p:txBody>
            <a:bodyPr wrap="square">
              <a:spAutoFit/>
            </a:bodyPr>
            <a:lstStyle/>
            <a:p>
              <a:pPr algn="ctr"/>
              <a:r>
                <a:rPr lang="en-US" altLang="zh-CN" sz="1400" dirty="0">
                  <a:solidFill>
                    <a:schemeClr val="tx1"/>
                  </a:solidFill>
                </a:rPr>
                <a:t>Charge power of charge unit 1 (EV 1</a:t>
              </a:r>
              <a:r>
                <a:rPr lang="en-US" altLang="zh-CN" sz="1800" dirty="0">
                  <a:solidFill>
                    <a:schemeClr val="tx1"/>
                  </a:solidFill>
                </a:rPr>
                <a:t>)</a:t>
              </a:r>
              <a:endParaRPr lang="zh-CN" altLang="en-US" sz="1800" dirty="0">
                <a:solidFill>
                  <a:schemeClr val="tx1"/>
                </a:solidFill>
              </a:endParaRPr>
            </a:p>
          </p:txBody>
        </p:sp>
      </p:grpSp>
      <p:sp>
        <p:nvSpPr>
          <p:cNvPr id="106" name="矩形 105">
            <a:extLst>
              <a:ext uri="{FF2B5EF4-FFF2-40B4-BE49-F238E27FC236}">
                <a16:creationId xmlns:a16="http://schemas.microsoft.com/office/drawing/2014/main" id="{62FDFF20-5057-C950-428D-A97E8F597D56}"/>
              </a:ext>
            </a:extLst>
          </p:cNvPr>
          <p:cNvSpPr/>
          <p:nvPr/>
        </p:nvSpPr>
        <p:spPr>
          <a:xfrm>
            <a:off x="4275774" y="903089"/>
            <a:ext cx="971150" cy="2267715"/>
          </a:xfrm>
          <a:prstGeom prst="rect">
            <a:avLst/>
          </a:prstGeom>
          <a:solidFill>
            <a:schemeClr val="accent4"/>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4kW</a:t>
            </a:r>
            <a:endParaRPr lang="zh-CN" altLang="en-US" sz="1400" dirty="0">
              <a:solidFill>
                <a:schemeClr val="tx1"/>
              </a:solidFill>
            </a:endParaRPr>
          </a:p>
        </p:txBody>
      </p:sp>
      <p:sp>
        <p:nvSpPr>
          <p:cNvPr id="107" name="云形 106">
            <a:extLst>
              <a:ext uri="{FF2B5EF4-FFF2-40B4-BE49-F238E27FC236}">
                <a16:creationId xmlns:a16="http://schemas.microsoft.com/office/drawing/2014/main" id="{85C095C9-38BA-629D-9CFC-82BD80736A06}"/>
              </a:ext>
            </a:extLst>
          </p:cNvPr>
          <p:cNvSpPr/>
          <p:nvPr/>
        </p:nvSpPr>
        <p:spPr>
          <a:xfrm>
            <a:off x="3132715" y="2896599"/>
            <a:ext cx="1134143" cy="574348"/>
          </a:xfrm>
          <a:prstGeom prst="clou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delay</a:t>
            </a:r>
            <a:endParaRPr lang="zh-CN" altLang="en-US" dirty="0"/>
          </a:p>
        </p:txBody>
      </p:sp>
      <p:cxnSp>
        <p:nvCxnSpPr>
          <p:cNvPr id="20" name="直接连接符 19">
            <a:extLst>
              <a:ext uri="{FF2B5EF4-FFF2-40B4-BE49-F238E27FC236}">
                <a16:creationId xmlns:a16="http://schemas.microsoft.com/office/drawing/2014/main" id="{F3573967-6DB0-ACDF-BACF-F759C0896141}"/>
              </a:ext>
            </a:extLst>
          </p:cNvPr>
          <p:cNvCxnSpPr>
            <a:cxnSpLocks/>
          </p:cNvCxnSpPr>
          <p:nvPr/>
        </p:nvCxnSpPr>
        <p:spPr>
          <a:xfrm>
            <a:off x="3285796" y="2049086"/>
            <a:ext cx="5056617" cy="16842"/>
          </a:xfrm>
          <a:prstGeom prst="line">
            <a:avLst/>
          </a:prstGeom>
          <a:ln w="28575">
            <a:solidFill>
              <a:srgbClr val="C00000"/>
            </a:solidFill>
            <a:prstDash val="dash"/>
          </a:ln>
        </p:spPr>
        <p:style>
          <a:lnRef idx="1">
            <a:schemeClr val="accent5"/>
          </a:lnRef>
          <a:fillRef idx="0">
            <a:schemeClr val="accent5"/>
          </a:fillRef>
          <a:effectRef idx="0">
            <a:schemeClr val="accent5"/>
          </a:effectRef>
          <a:fontRef idx="minor">
            <a:schemeClr val="tx1"/>
          </a:fontRef>
        </p:style>
      </p:cxnSp>
      <p:sp>
        <p:nvSpPr>
          <p:cNvPr id="23" name="文本框 22">
            <a:extLst>
              <a:ext uri="{FF2B5EF4-FFF2-40B4-BE49-F238E27FC236}">
                <a16:creationId xmlns:a16="http://schemas.microsoft.com/office/drawing/2014/main" id="{D3D1B957-7FA8-A6C0-F988-01ED3160DDD3}"/>
              </a:ext>
            </a:extLst>
          </p:cNvPr>
          <p:cNvSpPr txBox="1"/>
          <p:nvPr/>
        </p:nvSpPr>
        <p:spPr>
          <a:xfrm>
            <a:off x="3971061" y="1536636"/>
            <a:ext cx="4169188" cy="457972"/>
          </a:xfrm>
          <a:prstGeom prst="rect">
            <a:avLst/>
          </a:prstGeom>
          <a:noFill/>
        </p:spPr>
        <p:txBody>
          <a:bodyPr wrap="none" rtlCol="0">
            <a:spAutoFit/>
          </a:bodyPr>
          <a:lstStyle/>
          <a:p>
            <a:pPr algn="l"/>
            <a:r>
              <a:rPr lang="en-US" altLang="zh-CN" dirty="0"/>
              <a:t>Power limit (6kW for example)</a:t>
            </a:r>
            <a:endParaRPr lang="zh-CN" altLang="en-US" dirty="0" err="1"/>
          </a:p>
        </p:txBody>
      </p:sp>
    </p:spTree>
    <p:extLst>
      <p:ext uri="{BB962C8B-B14F-4D97-AF65-F5344CB8AC3E}">
        <p14:creationId xmlns:p14="http://schemas.microsoft.com/office/powerpoint/2010/main" val="3048194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1"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7" presetClass="entr" presetSubtype="0" fill="hold" grpId="1" nodeType="with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fade">
                                      <p:cBhvr>
                                        <p:cTn id="12" dur="1000"/>
                                        <p:tgtEl>
                                          <p:spTgt spid="106"/>
                                        </p:tgtEl>
                                      </p:cBhvr>
                                    </p:animEffect>
                                    <p:anim calcmode="lin" valueType="num">
                                      <p:cBhvr>
                                        <p:cTn id="13" dur="1000" fill="hold"/>
                                        <p:tgtEl>
                                          <p:spTgt spid="106"/>
                                        </p:tgtEl>
                                        <p:attrNameLst>
                                          <p:attrName>ppt_x</p:attrName>
                                        </p:attrNameLst>
                                      </p:cBhvr>
                                      <p:tavLst>
                                        <p:tav tm="0">
                                          <p:val>
                                            <p:strVal val="#ppt_x"/>
                                          </p:val>
                                        </p:tav>
                                        <p:tav tm="100000">
                                          <p:val>
                                            <p:strVal val="#ppt_x"/>
                                          </p:val>
                                        </p:tav>
                                      </p:tavLst>
                                    </p:anim>
                                    <p:anim calcmode="lin" valueType="num">
                                      <p:cBhvr>
                                        <p:cTn id="14" dur="1000" fill="hold"/>
                                        <p:tgtEl>
                                          <p:spTgt spid="106"/>
                                        </p:tgtEl>
                                        <p:attrNameLst>
                                          <p:attrName>ppt_y</p:attrName>
                                        </p:attrNameLst>
                                      </p:cBhvr>
                                      <p:tavLst>
                                        <p:tav tm="0">
                                          <p:val>
                                            <p:strVal val="#ppt_y-.1"/>
                                          </p:val>
                                        </p:tav>
                                        <p:tav tm="100000">
                                          <p:val>
                                            <p:strVal val="#ppt_y"/>
                                          </p:val>
                                        </p:tav>
                                      </p:tavLst>
                                    </p:anim>
                                  </p:childTnLst>
                                </p:cTn>
                              </p:par>
                              <p:par>
                                <p:cTn id="15" presetID="47" presetClass="entr" presetSubtype="0" fill="hold" grpId="1"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anim calcmode="lin" valueType="num">
                                      <p:cBhvr>
                                        <p:cTn id="18" dur="1000" fill="hold"/>
                                        <p:tgtEl>
                                          <p:spTgt spid="26"/>
                                        </p:tgtEl>
                                        <p:attrNameLst>
                                          <p:attrName>ppt_x</p:attrName>
                                        </p:attrNameLst>
                                      </p:cBhvr>
                                      <p:tavLst>
                                        <p:tav tm="0">
                                          <p:val>
                                            <p:strVal val="#ppt_x"/>
                                          </p:val>
                                        </p:tav>
                                        <p:tav tm="100000">
                                          <p:val>
                                            <p:strVal val="#ppt_x"/>
                                          </p:val>
                                        </p:tav>
                                      </p:tavLst>
                                    </p:anim>
                                    <p:anim calcmode="lin" valueType="num">
                                      <p:cBhvr>
                                        <p:cTn id="19" dur="1000" fill="hold"/>
                                        <p:tgtEl>
                                          <p:spTgt spid="26"/>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10" presetClass="exit" presetSubtype="0" fill="hold" grpId="0" nodeType="afterEffect">
                                  <p:stCondLst>
                                    <p:cond delay="0"/>
                                  </p:stCondLst>
                                  <p:childTnLst>
                                    <p:animEffect transition="out" filter="fade">
                                      <p:cBhvr>
                                        <p:cTn id="22" dur="500"/>
                                        <p:tgtEl>
                                          <p:spTgt spid="18"/>
                                        </p:tgtEl>
                                      </p:cBhvr>
                                    </p:animEffect>
                                    <p:set>
                                      <p:cBhvr>
                                        <p:cTn id="23" dur="1" fill="hold">
                                          <p:stCondLst>
                                            <p:cond delay="499"/>
                                          </p:stCondLst>
                                        </p:cTn>
                                        <p:tgtEl>
                                          <p:spTgt spid="18"/>
                                        </p:tgtEl>
                                        <p:attrNameLst>
                                          <p:attrName>style.visibility</p:attrName>
                                        </p:attrNameLst>
                                      </p:cBhvr>
                                      <p:to>
                                        <p:strVal val="hidden"/>
                                      </p:to>
                                    </p:set>
                                  </p:childTnLst>
                                </p:cTn>
                              </p:par>
                              <p:par>
                                <p:cTn id="24" presetID="42" presetClass="path" presetSubtype="0" accel="50000" decel="50000" fill="hold" grpId="0" nodeType="withEffect">
                                  <p:stCondLst>
                                    <p:cond delay="0"/>
                                  </p:stCondLst>
                                  <p:childTnLst>
                                    <p:animMotion origin="layout" path="M -4.79167E-6 -7.40741E-7 L 0.00079 0.16667 " pathEditMode="relative" rAng="0" ptsTypes="AA">
                                      <p:cBhvr>
                                        <p:cTn id="25" dur="2000" fill="hold"/>
                                        <p:tgtEl>
                                          <p:spTgt spid="106"/>
                                        </p:tgtEl>
                                        <p:attrNameLst>
                                          <p:attrName>ppt_x</p:attrName>
                                          <p:attrName>ppt_y</p:attrName>
                                        </p:attrNameLst>
                                      </p:cBhvr>
                                      <p:rCtr x="39" y="8333"/>
                                    </p:animMotion>
                                  </p:childTnLst>
                                </p:cTn>
                              </p:par>
                              <p:par>
                                <p:cTn id="26" presetID="42" presetClass="path" presetSubtype="0" accel="50000" decel="50000" fill="hold" grpId="0" nodeType="withEffect">
                                  <p:stCondLst>
                                    <p:cond delay="0"/>
                                  </p:stCondLst>
                                  <p:childTnLst>
                                    <p:animMotion origin="layout" path="M 1.25E-6 -4.44444E-6 L -0.00013 0.16528 " pathEditMode="relative" rAng="0" ptsTypes="AA">
                                      <p:cBhvr>
                                        <p:cTn id="27" dur="2000" fill="hold"/>
                                        <p:tgtEl>
                                          <p:spTgt spid="26"/>
                                        </p:tgtEl>
                                        <p:attrNameLst>
                                          <p:attrName>ppt_x</p:attrName>
                                          <p:attrName>ppt_y</p:attrName>
                                        </p:attrNameLst>
                                      </p:cBhvr>
                                      <p:rCtr x="-13" y="826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26" grpId="0" animBg="1"/>
      <p:bldP spid="26" grpId="1" animBg="1"/>
      <p:bldP spid="106" grpId="0" animBg="1"/>
      <p:bldP spid="106"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tertitel 2"/>
          <p:cNvSpPr>
            <a:spLocks noGrp="1"/>
          </p:cNvSpPr>
          <p:nvPr>
            <p:ph type="subTitle" idx="4294967295"/>
          </p:nvPr>
        </p:nvSpPr>
        <p:spPr>
          <a:xfrm>
            <a:off x="671078" y="1449389"/>
            <a:ext cx="5725301" cy="944563"/>
          </a:xfrm>
        </p:spPr>
        <p:txBody>
          <a:bodyPr/>
          <a:lstStyle/>
          <a:p>
            <a:endParaRPr lang="de-DE"/>
          </a:p>
        </p:txBody>
      </p:sp>
      <p:sp>
        <p:nvSpPr>
          <p:cNvPr id="2" name="Titel 1"/>
          <p:cNvSpPr>
            <a:spLocks noGrp="1"/>
          </p:cNvSpPr>
          <p:nvPr>
            <p:ph type="title"/>
          </p:nvPr>
        </p:nvSpPr>
        <p:spPr/>
        <p:txBody>
          <a:bodyPr/>
          <a:lstStyle/>
          <a:p>
            <a:r>
              <a:rPr lang="de-DE" dirty="0"/>
              <a:t>VIELEN DANK!</a:t>
            </a:r>
          </a:p>
        </p:txBody>
      </p:sp>
      <p:sp>
        <p:nvSpPr>
          <p:cNvPr id="17" name="Textfeld 16"/>
          <p:cNvSpPr txBox="1"/>
          <p:nvPr/>
        </p:nvSpPr>
        <p:spPr>
          <a:xfrm>
            <a:off x="3383623" y="1986337"/>
            <a:ext cx="184731" cy="369332"/>
          </a:xfrm>
          <a:prstGeom prst="rect">
            <a:avLst/>
          </a:prstGeom>
          <a:noFill/>
        </p:spPr>
        <p:txBody>
          <a:bodyPr wrap="none" rtlCol="0">
            <a:spAutoFit/>
          </a:bodyPr>
          <a:lstStyle/>
          <a:p>
            <a:endParaRPr lang="de-DE" dirty="0"/>
          </a:p>
        </p:txBody>
      </p:sp>
    </p:spTree>
    <p:extLst>
      <p:ext uri="{BB962C8B-B14F-4D97-AF65-F5344CB8AC3E}">
        <p14:creationId xmlns:p14="http://schemas.microsoft.com/office/powerpoint/2010/main" val="651971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1603448E-72DF-4246-9519-62115BB61294}"/>
              </a:ext>
            </a:extLst>
          </p:cNvPr>
          <p:cNvSpPr>
            <a:spLocks noGrp="1"/>
          </p:cNvSpPr>
          <p:nvPr>
            <p:ph type="title"/>
          </p:nvPr>
        </p:nvSpPr>
        <p:spPr/>
        <p:txBody>
          <a:bodyPr/>
          <a:lstStyle/>
          <a:p>
            <a:r>
              <a:rPr lang="en-US" altLang="zh-CN" sz="2800" b="0" u="none" strike="noStrike" dirty="0">
                <a:solidFill>
                  <a:srgbClr val="000000"/>
                </a:solidFill>
                <a:uFillTx/>
                <a:latin typeface="Arial"/>
              </a:rPr>
              <a:t>Hardware</a:t>
            </a:r>
            <a:endParaRPr lang="de-DE" dirty="0"/>
          </a:p>
        </p:txBody>
      </p:sp>
      <p:sp>
        <p:nvSpPr>
          <p:cNvPr id="4" name="Fußzeilenplatzhalter 3">
            <a:extLst>
              <a:ext uri="{FF2B5EF4-FFF2-40B4-BE49-F238E27FC236}">
                <a16:creationId xmlns:a16="http://schemas.microsoft.com/office/drawing/2014/main" id="{5513B1E6-7427-4FE2-84C9-6BBBAF31F328}"/>
              </a:ext>
            </a:extLst>
          </p:cNvPr>
          <p:cNvSpPr>
            <a:spLocks noGrp="1"/>
          </p:cNvSpPr>
          <p:nvPr>
            <p:ph type="ftr" sz="quarter" idx="3"/>
          </p:nvPr>
        </p:nvSpPr>
        <p:spPr/>
        <p:txBody>
          <a:bodyPr/>
          <a:lstStyle/>
          <a:p>
            <a:pPr>
              <a:defRPr/>
            </a:pPr>
            <a:r>
              <a:rPr lang="en-US" dirty="0"/>
              <a:t>Charging Station Upgrade to OCPP Communication for Smart Charging</a:t>
            </a:r>
            <a:r>
              <a:rPr lang="de-DE" dirty="0"/>
              <a:t>  |  </a:t>
            </a:r>
            <a:r>
              <a:rPr lang="en-US" altLang="zh-CN" dirty="0"/>
              <a:t>Yunan Jiang</a:t>
            </a:r>
            <a:r>
              <a:rPr lang="de-DE" dirty="0"/>
              <a:t>  |  12.05.2025  | </a:t>
            </a:r>
            <a:endParaRPr lang="en-GB" dirty="0"/>
          </a:p>
        </p:txBody>
      </p:sp>
      <p:sp>
        <p:nvSpPr>
          <p:cNvPr id="5" name="Foliennummernplatzhalter 4">
            <a:extLst>
              <a:ext uri="{FF2B5EF4-FFF2-40B4-BE49-F238E27FC236}">
                <a16:creationId xmlns:a16="http://schemas.microsoft.com/office/drawing/2014/main" id="{FBBE49CA-E3F6-46C6-93FF-B25BB98A0016}"/>
              </a:ext>
            </a:extLst>
          </p:cNvPr>
          <p:cNvSpPr>
            <a:spLocks noGrp="1"/>
          </p:cNvSpPr>
          <p:nvPr>
            <p:ph type="sldNum" sz="quarter" idx="4"/>
          </p:nvPr>
        </p:nvSpPr>
        <p:spPr/>
        <p:txBody>
          <a:bodyPr/>
          <a:lstStyle/>
          <a:p>
            <a:fld id="{9D14B223-4EE8-42EF-A124-AE991960464B}" type="slidenum">
              <a:rPr lang="de-DE" smtClean="0"/>
              <a:pPr/>
              <a:t>2</a:t>
            </a:fld>
            <a:endParaRPr lang="de-DE" dirty="0"/>
          </a:p>
        </p:txBody>
      </p:sp>
      <p:pic>
        <p:nvPicPr>
          <p:cNvPr id="2" name="图片 1">
            <a:extLst>
              <a:ext uri="{FF2B5EF4-FFF2-40B4-BE49-F238E27FC236}">
                <a16:creationId xmlns:a16="http://schemas.microsoft.com/office/drawing/2014/main" id="{935B8FEB-FFC2-8581-2019-E2C19192B57B}"/>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8125" b="99219" l="70877" r="82205">
                        <a14:foregroundMark x1="74548" y1="13202" x2="78993" y2="12266"/>
                        <a14:foregroundMark x1="78993" y1="12266" x2="80425" y2="14766"/>
                        <a14:foregroundMark x1="80512" y1="12578" x2="80425" y2="12188"/>
                        <a14:foregroundMark x1="80252" y1="20156" x2="79557" y2="56406"/>
                        <a14:foregroundMark x1="78993" y1="79141" x2="78993" y2="87734"/>
                        <a14:foregroundMark x1="78993" y1="73906" x2="78993" y2="79141"/>
                        <a14:foregroundMark x1="77300" y1="86719" x2="76042" y2="87188"/>
                        <a14:foregroundMark x1="79557" y1="98125" x2="76606" y2="93281"/>
                        <a14:foregroundMark x1="77300" y1="97969" x2="76302" y2="97734"/>
                        <a14:foregroundMark x1="75911" y1="97266" x2="73872" y2="95313"/>
                        <a14:foregroundMark x1="79818" y1="80234" x2="80686" y2="79141"/>
                        <a14:foregroundMark x1="80629" y1="77848" x2="80122" y2="78984"/>
                        <a14:foregroundMark x1="81449" y1="76009" x2="80959" y2="77109"/>
                        <a14:foregroundMark x1="82248" y1="74219" x2="81627" y2="75610"/>
                        <a14:foregroundMark x1="80078" y1="98828" x2="80078" y2="98828"/>
                        <a14:foregroundMark x1="77431" y1="48281" x2="77431" y2="48281"/>
                        <a14:foregroundMark x1="79991" y1="11172" x2="79991" y2="11172"/>
                        <a14:foregroundMark x1="80642" y1="12031" x2="80686" y2="11953"/>
                        <a14:foregroundMark x1="75868" y1="11641" x2="75868" y2="11641"/>
                        <a14:foregroundMark x1="75434" y1="11953" x2="75434" y2="11953"/>
                        <a14:foregroundMark x1="75911" y1="11797" x2="77517" y2="11328"/>
                        <a14:foregroundMark x1="76345" y1="11484" x2="76345" y2="11484"/>
                        <a14:foregroundMark x1="76953" y1="11094" x2="76997" y2="11016"/>
                        <a14:foregroundMark x1="76128" y1="11563" x2="76128" y2="11563"/>
                        <a14:foregroundMark x1="75304" y1="11875" x2="75304" y2="11875"/>
                        <a14:foregroundMark x1="74870" y1="12031" x2="74870" y2="12031"/>
                        <a14:foregroundMark x1="78255" y1="10625" x2="78255" y2="10625"/>
                        <a14:foregroundMark x1="77951" y1="10938" x2="77951" y2="10938"/>
                        <a14:foregroundMark x1="79557" y1="10625" x2="79557" y2="10625"/>
                        <a14:foregroundMark x1="79731" y1="10391" x2="79601" y2="10391"/>
                        <a14:foregroundMark x1="79470" y1="10391" x2="79210" y2="10625"/>
                        <a14:foregroundMark x1="80773" y1="20781" x2="80686" y2="23203"/>
                        <a14:foregroundMark x1="80859" y1="22578" x2="80859" y2="22578"/>
                        <a14:foregroundMark x1="80859" y1="21641" x2="80816" y2="23750"/>
                        <a14:foregroundMark x1="77604" y1="41563" x2="77604" y2="51641"/>
                        <a14:foregroundMark x1="71267" y1="95156" x2="70920" y2="95000"/>
                        <a14:foregroundMark x1="76389" y1="99219" x2="80035" y2="99063"/>
                        <a14:foregroundMark x1="71007" y1="98359" x2="71007" y2="98359"/>
                        <a14:foregroundMark x1="80165" y1="56563" x2="79774" y2="64688"/>
                        <a14:foregroundMark x1="80122" y1="60938" x2="79905" y2="64453"/>
                        <a14:foregroundMark x1="79515" y1="78359" x2="79470" y2="79531"/>
                        <a14:foregroundMark x1="79684" y1="73906" x2="79562" y2="77109"/>
                        <a14:foregroundMark x1="79818" y1="70391" x2="79729" y2="72721"/>
                        <a14:foregroundMark x1="79470" y1="82109" x2="79297" y2="95625"/>
                        <a14:backgroundMark x1="73524" y1="11797" x2="73524" y2="11797"/>
                        <a14:backgroundMark x1="75738" y1="10625" x2="75738" y2="10625"/>
                        <a14:backgroundMark x1="77871" y1="10225" x2="78819" y2="9844"/>
                        <a14:backgroundMark x1="75130" y1="11328" x2="76200" y2="10898"/>
                        <a14:backgroundMark x1="79583" y1="9971" x2="79991" y2="9922"/>
                        <a14:backgroundMark x1="74089" y1="13125" x2="74262" y2="13359"/>
                        <a14:backgroundMark x1="79948" y1="10156" x2="80686" y2="9844"/>
                        <a14:backgroundMark x1="72613" y1="79453" x2="72613" y2="79453"/>
                        <a14:backgroundMark x1="72700" y1="72109" x2="72700" y2="72109"/>
                        <a14:backgroundMark x1="72743" y1="66719" x2="72743" y2="66719"/>
                        <a14:backgroundMark x1="73003" y1="63203" x2="73003" y2="63203"/>
                        <a14:backgroundMark x1="73134" y1="57109" x2="73134" y2="57109"/>
                        <a14:backgroundMark x1="72960" y1="54609" x2="72960" y2="52344"/>
                        <a14:backgroundMark x1="73090" y1="49609" x2="73090" y2="49609"/>
                        <a14:backgroundMark x1="72873" y1="48125" x2="73394" y2="40703"/>
                        <a14:backgroundMark x1="73872" y1="39531" x2="73872" y2="39531"/>
                        <a14:backgroundMark x1="73655" y1="41016" x2="73003" y2="42031"/>
                        <a14:backgroundMark x1="73785" y1="41797" x2="73785" y2="41797"/>
                        <a14:backgroundMark x1="73785" y1="42109" x2="73785" y2="42813"/>
                        <a14:backgroundMark x1="73090" y1="61406" x2="73090" y2="61406"/>
                        <a14:backgroundMark x1="81858" y1="98281" x2="81858" y2="98281"/>
                        <a14:backgroundMark x1="80903" y1="98438" x2="80903" y2="98438"/>
                        <a14:backgroundMark x1="79991" y1="73906" x2="79991" y2="73906"/>
                        <a14:backgroundMark x1="80035" y1="72578" x2="80599" y2="76406"/>
                        <a14:backgroundMark x1="80208" y1="77109" x2="80208" y2="78359"/>
                        <a14:backgroundMark x1="79818" y1="79531" x2="79818" y2="79531"/>
                      </a14:backgroundRemoval>
                    </a14:imgEffect>
                  </a14:imgLayer>
                </a14:imgProps>
              </a:ext>
              <a:ext uri="{28A0092B-C50C-407E-A947-70E740481C1C}">
                <a14:useLocalDpi xmlns:a14="http://schemas.microsoft.com/office/drawing/2010/main" val="0"/>
              </a:ext>
            </a:extLst>
          </a:blip>
          <a:srcRect l="70551" t="9023" r="17254" b="-247"/>
          <a:stretch/>
        </p:blipFill>
        <p:spPr>
          <a:xfrm>
            <a:off x="1375957" y="1249688"/>
            <a:ext cx="1082670" cy="4499240"/>
          </a:xfrm>
          <a:prstGeom prst="rect">
            <a:avLst/>
          </a:prstGeom>
          <a:effectLst>
            <a:outerShdw blurRad="50800" dist="38100" dir="2700000" algn="tl" rotWithShape="0">
              <a:prstClr val="black">
                <a:alpha val="40000"/>
              </a:prstClr>
            </a:outerShdw>
          </a:effectLst>
        </p:spPr>
      </p:pic>
      <p:pic>
        <p:nvPicPr>
          <p:cNvPr id="3" name="图片 2">
            <a:extLst>
              <a:ext uri="{FF2B5EF4-FFF2-40B4-BE49-F238E27FC236}">
                <a16:creationId xmlns:a16="http://schemas.microsoft.com/office/drawing/2014/main" id="{8743937F-3F8A-C495-089A-91537DDF71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58006" y="1439999"/>
            <a:ext cx="1653178" cy="1511749"/>
          </a:xfrm>
          <a:prstGeom prst="rect">
            <a:avLst/>
          </a:prstGeom>
          <a:effectLst>
            <a:outerShdw blurRad="50800" dist="38100" dir="2700000" algn="tl" rotWithShape="0">
              <a:prstClr val="black">
                <a:alpha val="40000"/>
              </a:prstClr>
            </a:outerShdw>
          </a:effectLst>
        </p:spPr>
      </p:pic>
      <p:pic>
        <p:nvPicPr>
          <p:cNvPr id="9" name="图片 8">
            <a:extLst>
              <a:ext uri="{FF2B5EF4-FFF2-40B4-BE49-F238E27FC236}">
                <a16:creationId xmlns:a16="http://schemas.microsoft.com/office/drawing/2014/main" id="{77140349-5A18-0393-C562-A0E27DFC774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58007" y="3123274"/>
            <a:ext cx="1653177" cy="1310627"/>
          </a:xfrm>
          <a:prstGeom prst="rect">
            <a:avLst/>
          </a:prstGeom>
          <a:effectLst>
            <a:outerShdw blurRad="50800" dist="38100" dir="2700000" algn="tl" rotWithShape="0">
              <a:prstClr val="black">
                <a:alpha val="40000"/>
              </a:prstClr>
            </a:outerShdw>
          </a:effectLst>
        </p:spPr>
      </p:pic>
      <p:pic>
        <p:nvPicPr>
          <p:cNvPr id="10" name="图片 9">
            <a:extLst>
              <a:ext uri="{FF2B5EF4-FFF2-40B4-BE49-F238E27FC236}">
                <a16:creationId xmlns:a16="http://schemas.microsoft.com/office/drawing/2014/main" id="{8DBBD53B-12A9-F8EE-60F8-1DF4ECAC8802}"/>
              </a:ext>
            </a:extLst>
          </p:cNvPr>
          <p:cNvPicPr>
            <a:picLocks noChangeAspect="1"/>
          </p:cNvPicPr>
          <p:nvPr/>
        </p:nvPicPr>
        <p:blipFill>
          <a:blip r:embed="rId7"/>
          <a:srcRect l="22039" t="13439" r="15804" b="16539"/>
          <a:stretch/>
        </p:blipFill>
        <p:spPr>
          <a:xfrm rot="16200000">
            <a:off x="4549440" y="4264459"/>
            <a:ext cx="1162387" cy="1745254"/>
          </a:xfrm>
          <a:prstGeom prst="rect">
            <a:avLst/>
          </a:prstGeom>
          <a:effectLst>
            <a:outerShdw blurRad="50800" dist="38100" dir="2700000" algn="tl" rotWithShape="0">
              <a:prstClr val="black">
                <a:alpha val="40000"/>
              </a:prstClr>
            </a:outerShdw>
          </a:effectLst>
        </p:spPr>
      </p:pic>
      <p:pic>
        <p:nvPicPr>
          <p:cNvPr id="11" name="图片 10">
            <a:extLst>
              <a:ext uri="{FF2B5EF4-FFF2-40B4-BE49-F238E27FC236}">
                <a16:creationId xmlns:a16="http://schemas.microsoft.com/office/drawing/2014/main" id="{A53DBF7E-0707-F750-A424-42AFBDA20831}"/>
              </a:ext>
            </a:extLst>
          </p:cNvPr>
          <p:cNvPicPr>
            <a:picLocks noChangeAspect="1"/>
          </p:cNvPicPr>
          <p:nvPr/>
        </p:nvPicPr>
        <p:blipFill>
          <a:blip r:embed="rId8" cstate="print">
            <a:extLst>
              <a:ext uri="{28A0092B-C50C-407E-A947-70E740481C1C}">
                <a14:useLocalDpi xmlns:a14="http://schemas.microsoft.com/office/drawing/2010/main" val="0"/>
              </a:ext>
            </a:extLst>
          </a:blip>
          <a:srcRect l="33450" t="17625" r="24786" b="14523"/>
          <a:stretch/>
        </p:blipFill>
        <p:spPr>
          <a:xfrm>
            <a:off x="8293465" y="2780760"/>
            <a:ext cx="820410" cy="1776549"/>
          </a:xfrm>
          <a:prstGeom prst="rect">
            <a:avLst/>
          </a:prstGeom>
          <a:effectLst>
            <a:outerShdw blurRad="50800" dist="38100" dir="2700000" algn="tl" rotWithShape="0">
              <a:prstClr val="black">
                <a:alpha val="40000"/>
              </a:prstClr>
            </a:outerShdw>
          </a:effectLst>
        </p:spPr>
      </p:pic>
      <p:pic>
        <p:nvPicPr>
          <p:cNvPr id="12" name="图片 11">
            <a:extLst>
              <a:ext uri="{FF2B5EF4-FFF2-40B4-BE49-F238E27FC236}">
                <a16:creationId xmlns:a16="http://schemas.microsoft.com/office/drawing/2014/main" id="{3EEF3E29-43AF-18F2-ABEA-0008349BE351}"/>
              </a:ext>
            </a:extLst>
          </p:cNvPr>
          <p:cNvPicPr>
            <a:picLocks noChangeAspect="1"/>
          </p:cNvPicPr>
          <p:nvPr/>
        </p:nvPicPr>
        <p:blipFill>
          <a:blip r:embed="rId9" cstate="print">
            <a:extLst>
              <a:ext uri="{28A0092B-C50C-407E-A947-70E740481C1C}">
                <a14:useLocalDpi xmlns:a14="http://schemas.microsoft.com/office/drawing/2010/main" val="0"/>
              </a:ext>
            </a:extLst>
          </a:blip>
          <a:srcRect l="6123" t="11717" r="42903" b="1852"/>
          <a:stretch/>
        </p:blipFill>
        <p:spPr>
          <a:xfrm>
            <a:off x="9231661" y="2780759"/>
            <a:ext cx="786124" cy="1776551"/>
          </a:xfrm>
          <a:prstGeom prst="rect">
            <a:avLst/>
          </a:prstGeom>
          <a:effectLst>
            <a:outerShdw blurRad="50800" dist="38100" dir="2700000" algn="tl" rotWithShape="0">
              <a:prstClr val="black">
                <a:alpha val="40000"/>
              </a:prstClr>
            </a:outerShdw>
          </a:effectLst>
        </p:spPr>
      </p:pic>
      <p:pic>
        <p:nvPicPr>
          <p:cNvPr id="13" name="图片 12">
            <a:extLst>
              <a:ext uri="{FF2B5EF4-FFF2-40B4-BE49-F238E27FC236}">
                <a16:creationId xmlns:a16="http://schemas.microsoft.com/office/drawing/2014/main" id="{EC27A730-4AE5-AB60-0DFB-5F45CFDC0AFA}"/>
              </a:ext>
            </a:extLst>
          </p:cNvPr>
          <p:cNvPicPr>
            <a:picLocks noChangeAspect="1"/>
          </p:cNvPicPr>
          <p:nvPr/>
        </p:nvPicPr>
        <p:blipFill>
          <a:blip r:embed="rId10" cstate="print">
            <a:extLst>
              <a:ext uri="{28A0092B-C50C-407E-A947-70E740481C1C}">
                <a14:useLocalDpi xmlns:a14="http://schemas.microsoft.com/office/drawing/2010/main" val="0"/>
              </a:ext>
            </a:extLst>
          </a:blip>
          <a:srcRect l="27464" t="29491" r="29391" b="19477"/>
          <a:stretch/>
        </p:blipFill>
        <p:spPr>
          <a:xfrm>
            <a:off x="10131537" y="2780758"/>
            <a:ext cx="1126887" cy="1776551"/>
          </a:xfrm>
          <a:prstGeom prst="rect">
            <a:avLst/>
          </a:prstGeom>
          <a:effectLst>
            <a:outerShdw blurRad="50800" dist="38100" dir="2700000" algn="tl" rotWithShape="0">
              <a:prstClr val="black">
                <a:alpha val="40000"/>
              </a:prstClr>
            </a:outerShdw>
          </a:effectLst>
        </p:spPr>
      </p:pic>
      <p:sp>
        <p:nvSpPr>
          <p:cNvPr id="14" name="文本框 13">
            <a:extLst>
              <a:ext uri="{FF2B5EF4-FFF2-40B4-BE49-F238E27FC236}">
                <a16:creationId xmlns:a16="http://schemas.microsoft.com/office/drawing/2014/main" id="{4937350A-F8AC-ADDC-69E7-56410AAC8C58}"/>
              </a:ext>
            </a:extLst>
          </p:cNvPr>
          <p:cNvSpPr txBox="1"/>
          <p:nvPr/>
        </p:nvSpPr>
        <p:spPr>
          <a:xfrm>
            <a:off x="9082351" y="4808791"/>
            <a:ext cx="1351652" cy="369332"/>
          </a:xfrm>
          <a:prstGeom prst="rect">
            <a:avLst/>
          </a:prstGeom>
          <a:noFill/>
        </p:spPr>
        <p:txBody>
          <a:bodyPr wrap="none" rtlCol="0">
            <a:spAutoFit/>
          </a:bodyPr>
          <a:lstStyle/>
          <a:p>
            <a:r>
              <a:rPr lang="en-US" altLang="zh-CN" b="1" dirty="0">
                <a:solidFill>
                  <a:srgbClr val="101214"/>
                </a:solidFill>
              </a:rPr>
              <a:t>A</a:t>
            </a:r>
            <a:r>
              <a:rPr lang="en-US" altLang="zh-CN" b="1" i="0" dirty="0">
                <a:solidFill>
                  <a:srgbClr val="101214"/>
                </a:solidFill>
                <a:effectLst/>
              </a:rPr>
              <a:t>uxiliaries</a:t>
            </a:r>
            <a:endParaRPr lang="zh-CN" altLang="en-US" dirty="0"/>
          </a:p>
        </p:txBody>
      </p:sp>
      <p:sp>
        <p:nvSpPr>
          <p:cNvPr id="15" name="文本框 14">
            <a:extLst>
              <a:ext uri="{FF2B5EF4-FFF2-40B4-BE49-F238E27FC236}">
                <a16:creationId xmlns:a16="http://schemas.microsoft.com/office/drawing/2014/main" id="{C61E83E5-05AC-677D-C9E8-0A05ECA8E391}"/>
              </a:ext>
            </a:extLst>
          </p:cNvPr>
          <p:cNvSpPr txBox="1"/>
          <p:nvPr/>
        </p:nvSpPr>
        <p:spPr>
          <a:xfrm>
            <a:off x="3905824" y="5840858"/>
            <a:ext cx="3313728" cy="369332"/>
          </a:xfrm>
          <a:prstGeom prst="rect">
            <a:avLst/>
          </a:prstGeom>
          <a:noFill/>
        </p:spPr>
        <p:txBody>
          <a:bodyPr wrap="none" rtlCol="0">
            <a:spAutoFit/>
          </a:bodyPr>
          <a:lstStyle/>
          <a:p>
            <a:r>
              <a:rPr lang="en-US" altLang="zh-CN" b="1" dirty="0"/>
              <a:t>Main functional components</a:t>
            </a:r>
            <a:endParaRPr lang="zh-CN" altLang="en-US" b="1" dirty="0"/>
          </a:p>
        </p:txBody>
      </p:sp>
      <p:sp>
        <p:nvSpPr>
          <p:cNvPr id="16" name="文本框 15">
            <a:extLst>
              <a:ext uri="{FF2B5EF4-FFF2-40B4-BE49-F238E27FC236}">
                <a16:creationId xmlns:a16="http://schemas.microsoft.com/office/drawing/2014/main" id="{FBA2971B-5D99-497A-2870-22FCF53089A2}"/>
              </a:ext>
            </a:extLst>
          </p:cNvPr>
          <p:cNvSpPr txBox="1"/>
          <p:nvPr/>
        </p:nvSpPr>
        <p:spPr>
          <a:xfrm>
            <a:off x="5193029" y="1382721"/>
            <a:ext cx="1710725" cy="369332"/>
          </a:xfrm>
          <a:prstGeom prst="rect">
            <a:avLst/>
          </a:prstGeom>
          <a:ln>
            <a:noFill/>
          </a:ln>
          <a:effectLst/>
        </p:spPr>
        <p:style>
          <a:lnRef idx="1">
            <a:schemeClr val="accent2"/>
          </a:lnRef>
          <a:fillRef idx="1001">
            <a:schemeClr val="dk2"/>
          </a:fillRef>
          <a:effectRef idx="2">
            <a:schemeClr val="accent2"/>
          </a:effectRef>
          <a:fontRef idx="minor">
            <a:schemeClr val="lt1"/>
          </a:fontRef>
        </p:style>
        <p:txBody>
          <a:bodyPr wrap="none" rtlCol="0">
            <a:spAutoFit/>
          </a:bodyPr>
          <a:lstStyle/>
          <a:p>
            <a:r>
              <a:rPr lang="en-US" altLang="zh-CN" dirty="0"/>
              <a:t>Current sensor</a:t>
            </a:r>
            <a:endParaRPr lang="zh-CN" altLang="en-US" dirty="0"/>
          </a:p>
        </p:txBody>
      </p:sp>
      <p:sp>
        <p:nvSpPr>
          <p:cNvPr id="17" name="文本框 16">
            <a:extLst>
              <a:ext uri="{FF2B5EF4-FFF2-40B4-BE49-F238E27FC236}">
                <a16:creationId xmlns:a16="http://schemas.microsoft.com/office/drawing/2014/main" id="{B56B79F2-E63E-B3B5-D5C0-F092E9CEBE4B}"/>
              </a:ext>
            </a:extLst>
          </p:cNvPr>
          <p:cNvSpPr txBox="1"/>
          <p:nvPr/>
        </p:nvSpPr>
        <p:spPr>
          <a:xfrm>
            <a:off x="5418908" y="3055415"/>
            <a:ext cx="800219" cy="369332"/>
          </a:xfrm>
          <a:prstGeom prst="rect">
            <a:avLst/>
          </a:prstGeom>
          <a:solidFill>
            <a:schemeClr val="tx2"/>
          </a:solidFill>
          <a:ln>
            <a:noFill/>
          </a:ln>
          <a:effectLst/>
        </p:spPr>
        <p:style>
          <a:lnRef idx="0">
            <a:scrgbClr r="0" g="0" b="0"/>
          </a:lnRef>
          <a:fillRef idx="0">
            <a:scrgbClr r="0" g="0" b="0"/>
          </a:fillRef>
          <a:effectRef idx="0">
            <a:scrgbClr r="0" g="0" b="0"/>
          </a:effectRef>
          <a:fontRef idx="minor">
            <a:schemeClr val="lt1"/>
          </a:fontRef>
        </p:style>
        <p:txBody>
          <a:bodyPr wrap="none" rtlCol="0">
            <a:spAutoFit/>
          </a:bodyPr>
          <a:lstStyle/>
          <a:p>
            <a:r>
              <a:rPr lang="en-US" altLang="zh-CN" dirty="0"/>
              <a:t>EVSE</a:t>
            </a:r>
            <a:endParaRPr lang="zh-CN" altLang="en-US" dirty="0"/>
          </a:p>
        </p:txBody>
      </p:sp>
      <p:sp>
        <p:nvSpPr>
          <p:cNvPr id="18" name="文本框 17">
            <a:extLst>
              <a:ext uri="{FF2B5EF4-FFF2-40B4-BE49-F238E27FC236}">
                <a16:creationId xmlns:a16="http://schemas.microsoft.com/office/drawing/2014/main" id="{DDFF905B-0735-DE20-3936-ACBE91F0AD06}"/>
              </a:ext>
            </a:extLst>
          </p:cNvPr>
          <p:cNvSpPr txBox="1"/>
          <p:nvPr/>
        </p:nvSpPr>
        <p:spPr>
          <a:xfrm>
            <a:off x="4931746" y="4371227"/>
            <a:ext cx="2287806" cy="369332"/>
          </a:xfrm>
          <a:prstGeom prst="rect">
            <a:avLst/>
          </a:prstGeom>
          <a:solidFill>
            <a:schemeClr val="tx2"/>
          </a:solidFill>
          <a:ln>
            <a:noFill/>
          </a:ln>
          <a:effectLst/>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Smart charge board </a:t>
            </a:r>
            <a:endParaRPr lang="zh-CN" altLang="en-US" dirty="0"/>
          </a:p>
        </p:txBody>
      </p:sp>
      <p:sp>
        <p:nvSpPr>
          <p:cNvPr id="19" name="文本框 18">
            <a:extLst>
              <a:ext uri="{FF2B5EF4-FFF2-40B4-BE49-F238E27FC236}">
                <a16:creationId xmlns:a16="http://schemas.microsoft.com/office/drawing/2014/main" id="{D2647879-DC19-06F1-CA56-E75D80DDEEF4}"/>
              </a:ext>
            </a:extLst>
          </p:cNvPr>
          <p:cNvSpPr txBox="1"/>
          <p:nvPr/>
        </p:nvSpPr>
        <p:spPr>
          <a:xfrm>
            <a:off x="7967859" y="1964490"/>
            <a:ext cx="3313727" cy="646331"/>
          </a:xfrm>
          <a:prstGeom prst="rect">
            <a:avLst/>
          </a:prstGeom>
          <a:solidFill>
            <a:schemeClr val="tx2"/>
          </a:solidFill>
          <a:ln>
            <a:noFill/>
          </a:ln>
          <a:effectLst/>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altLang="zh-CN" dirty="0"/>
              <a:t>Power supply,  Circuit breaker, Fuse, Wire connector, etc.</a:t>
            </a:r>
            <a:endParaRPr lang="zh-CN" altLang="en-US" dirty="0"/>
          </a:p>
        </p:txBody>
      </p:sp>
      <p:sp>
        <p:nvSpPr>
          <p:cNvPr id="20" name="加号 19">
            <a:extLst>
              <a:ext uri="{FF2B5EF4-FFF2-40B4-BE49-F238E27FC236}">
                <a16:creationId xmlns:a16="http://schemas.microsoft.com/office/drawing/2014/main" id="{1C1A5521-0177-1AC9-7DF4-6841963FB8AD}"/>
              </a:ext>
            </a:extLst>
          </p:cNvPr>
          <p:cNvSpPr/>
          <p:nvPr/>
        </p:nvSpPr>
        <p:spPr>
          <a:xfrm>
            <a:off x="2812870" y="3055545"/>
            <a:ext cx="649138" cy="683154"/>
          </a:xfrm>
          <a:prstGeom prst="mathPlu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1" name="加号 20">
            <a:extLst>
              <a:ext uri="{FF2B5EF4-FFF2-40B4-BE49-F238E27FC236}">
                <a16:creationId xmlns:a16="http://schemas.microsoft.com/office/drawing/2014/main" id="{DC07D835-9D00-6778-4C7A-D9D5A176456E}"/>
              </a:ext>
            </a:extLst>
          </p:cNvPr>
          <p:cNvSpPr/>
          <p:nvPr/>
        </p:nvSpPr>
        <p:spPr>
          <a:xfrm>
            <a:off x="7219552" y="3055545"/>
            <a:ext cx="649138" cy="683154"/>
          </a:xfrm>
          <a:prstGeom prst="mathPlus">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1A8EA7C5-A95C-E61F-7702-717B9175E24C}"/>
              </a:ext>
            </a:extLst>
          </p:cNvPr>
          <p:cNvSpPr txBox="1"/>
          <p:nvPr/>
        </p:nvSpPr>
        <p:spPr>
          <a:xfrm>
            <a:off x="580953" y="5835543"/>
            <a:ext cx="2698175" cy="369332"/>
          </a:xfrm>
          <a:prstGeom prst="rect">
            <a:avLst/>
          </a:prstGeom>
          <a:noFill/>
        </p:spPr>
        <p:txBody>
          <a:bodyPr wrap="none" rtlCol="0">
            <a:spAutoFit/>
          </a:bodyPr>
          <a:lstStyle/>
          <a:p>
            <a:r>
              <a:rPr lang="en-US" altLang="zh-CN" b="1" dirty="0"/>
              <a:t>Original charge station</a:t>
            </a:r>
            <a:endParaRPr lang="zh-CN" altLang="en-US" b="1" dirty="0"/>
          </a:p>
        </p:txBody>
      </p:sp>
    </p:spTree>
    <p:extLst>
      <p:ext uri="{BB962C8B-B14F-4D97-AF65-F5344CB8AC3E}">
        <p14:creationId xmlns:p14="http://schemas.microsoft.com/office/powerpoint/2010/main" val="1272251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animBg="1"/>
      <p:bldP spid="17" grpId="0" animBg="1"/>
      <p:bldP spid="18" grpId="0" animBg="1"/>
      <p:bldP spid="19" grpId="0" animBg="1"/>
      <p:bldP spid="20" grpId="0" animBg="1"/>
      <p:bldP spid="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29C14AD-F27C-F356-6339-2AC3D0CED723}"/>
              </a:ext>
            </a:extLst>
          </p:cNvPr>
          <p:cNvSpPr>
            <a:spLocks noGrp="1"/>
          </p:cNvSpPr>
          <p:nvPr>
            <p:ph type="title"/>
          </p:nvPr>
        </p:nvSpPr>
        <p:spPr/>
        <p:txBody>
          <a:bodyPr/>
          <a:lstStyle/>
          <a:p>
            <a:r>
              <a:rPr lang="en-US" altLang="zh-CN" sz="2800" dirty="0">
                <a:solidFill>
                  <a:srgbClr val="000000"/>
                </a:solidFill>
                <a:latin typeface="Arial"/>
              </a:rPr>
              <a:t>Main functional components</a:t>
            </a:r>
            <a:br>
              <a:rPr lang="en-US" altLang="zh-CN" sz="2800" dirty="0">
                <a:solidFill>
                  <a:srgbClr val="000000"/>
                </a:solidFill>
                <a:latin typeface="Arial"/>
              </a:rPr>
            </a:br>
            <a:endParaRPr lang="zh-CN" altLang="en-US" dirty="0"/>
          </a:p>
        </p:txBody>
      </p:sp>
      <p:sp>
        <p:nvSpPr>
          <p:cNvPr id="5" name="页脚占位符 4">
            <a:extLst>
              <a:ext uri="{FF2B5EF4-FFF2-40B4-BE49-F238E27FC236}">
                <a16:creationId xmlns:a16="http://schemas.microsoft.com/office/drawing/2014/main" id="{5C9D8A0F-98B0-3067-DAAC-E2F9EE896F02}"/>
              </a:ext>
            </a:extLst>
          </p:cNvPr>
          <p:cNvSpPr>
            <a:spLocks noGrp="1"/>
          </p:cNvSpPr>
          <p:nvPr>
            <p:ph type="ftr" sz="quarter" idx="3"/>
          </p:nvPr>
        </p:nvSpPr>
        <p:spPr/>
        <p:txBody>
          <a:bodyPr/>
          <a:lstStyle/>
          <a:p>
            <a:pPr>
              <a:defRPr/>
            </a:pPr>
            <a:r>
              <a:rPr lang="en-US" dirty="0"/>
              <a:t>Charging Station Upgrade to OCPP Communication for Smart Charging</a:t>
            </a:r>
            <a:r>
              <a:rPr lang="de-DE" dirty="0"/>
              <a:t>  |  Yunan Jiang|  12.05.2025  | </a:t>
            </a:r>
            <a:endParaRPr lang="en-GB" dirty="0"/>
          </a:p>
        </p:txBody>
      </p:sp>
      <p:sp>
        <p:nvSpPr>
          <p:cNvPr id="6" name="灯片编号占位符 5">
            <a:extLst>
              <a:ext uri="{FF2B5EF4-FFF2-40B4-BE49-F238E27FC236}">
                <a16:creationId xmlns:a16="http://schemas.microsoft.com/office/drawing/2014/main" id="{C499E8C3-6E5E-4AC2-5496-C6CFAB719306}"/>
              </a:ext>
            </a:extLst>
          </p:cNvPr>
          <p:cNvSpPr>
            <a:spLocks noGrp="1"/>
          </p:cNvSpPr>
          <p:nvPr>
            <p:ph type="sldNum" sz="quarter" idx="4"/>
          </p:nvPr>
        </p:nvSpPr>
        <p:spPr/>
        <p:txBody>
          <a:bodyPr/>
          <a:lstStyle/>
          <a:p>
            <a:fld id="{9D14B223-4EE8-42EF-A124-AE991960464B}" type="slidenum">
              <a:rPr lang="de-DE" smtClean="0"/>
              <a:pPr/>
              <a:t>3</a:t>
            </a:fld>
            <a:endParaRPr lang="de-DE" dirty="0"/>
          </a:p>
        </p:txBody>
      </p:sp>
      <p:pic>
        <p:nvPicPr>
          <p:cNvPr id="7" name="图片 6">
            <a:extLst>
              <a:ext uri="{FF2B5EF4-FFF2-40B4-BE49-F238E27FC236}">
                <a16:creationId xmlns:a16="http://schemas.microsoft.com/office/drawing/2014/main" id="{238D7945-53AC-1E2E-DAB7-59F2204E32B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74127" y="1641188"/>
            <a:ext cx="1653178" cy="1511749"/>
          </a:xfrm>
          <a:prstGeom prst="rect">
            <a:avLst/>
          </a:prstGeom>
          <a:effectLst>
            <a:outerShdw blurRad="50800" dist="38100" dir="2700000" algn="tl" rotWithShape="0">
              <a:prstClr val="black">
                <a:alpha val="40000"/>
              </a:prstClr>
            </a:outerShdw>
          </a:effectLst>
        </p:spPr>
      </p:pic>
      <p:pic>
        <p:nvPicPr>
          <p:cNvPr id="8" name="图片 7">
            <a:extLst>
              <a:ext uri="{FF2B5EF4-FFF2-40B4-BE49-F238E27FC236}">
                <a16:creationId xmlns:a16="http://schemas.microsoft.com/office/drawing/2014/main" id="{03E3589C-5E88-6AB4-7169-F48E4D65CDF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74128" y="4107042"/>
            <a:ext cx="1653178" cy="1310628"/>
          </a:xfrm>
          <a:prstGeom prst="rect">
            <a:avLst/>
          </a:prstGeom>
          <a:effectLst>
            <a:outerShdw blurRad="50800" dist="38100" dir="2700000" algn="tl" rotWithShape="0">
              <a:prstClr val="black">
                <a:alpha val="40000"/>
              </a:prstClr>
            </a:outerShdw>
          </a:effectLst>
        </p:spPr>
      </p:pic>
      <p:sp>
        <p:nvSpPr>
          <p:cNvPr id="9" name="文本框 8">
            <a:extLst>
              <a:ext uri="{FF2B5EF4-FFF2-40B4-BE49-F238E27FC236}">
                <a16:creationId xmlns:a16="http://schemas.microsoft.com/office/drawing/2014/main" id="{BEF393BD-C899-56DE-89D0-5D990AB1A20E}"/>
              </a:ext>
            </a:extLst>
          </p:cNvPr>
          <p:cNvSpPr txBox="1"/>
          <p:nvPr/>
        </p:nvSpPr>
        <p:spPr>
          <a:xfrm>
            <a:off x="2195769" y="1542051"/>
            <a:ext cx="1774845" cy="646331"/>
          </a:xfrm>
          <a:prstGeom prst="rect">
            <a:avLst/>
          </a:prstGeom>
          <a:ln>
            <a:noFill/>
          </a:ln>
          <a:effectLst/>
        </p:spPr>
        <p:style>
          <a:lnRef idx="1">
            <a:schemeClr val="accent2"/>
          </a:lnRef>
          <a:fillRef idx="1001">
            <a:schemeClr val="dk2"/>
          </a:fillRef>
          <a:effectRef idx="2">
            <a:schemeClr val="accent2"/>
          </a:effectRef>
          <a:fontRef idx="minor">
            <a:schemeClr val="lt1"/>
          </a:fontRef>
        </p:style>
        <p:txBody>
          <a:bodyPr wrap="none" rtlCol="0">
            <a:spAutoFit/>
          </a:bodyPr>
          <a:lstStyle>
            <a:defPPr>
              <a:defRPr lang="de-DE"/>
            </a:defPPr>
          </a:lstStyle>
          <a:p>
            <a:r>
              <a:rPr lang="en-US" altLang="zh-CN" dirty="0"/>
              <a:t>Current sensor </a:t>
            </a:r>
          </a:p>
          <a:p>
            <a:r>
              <a:rPr lang="en-US" altLang="zh-CN" dirty="0"/>
              <a:t>from Shelly</a:t>
            </a:r>
            <a:endParaRPr lang="zh-CN" altLang="en-US" dirty="0"/>
          </a:p>
        </p:txBody>
      </p:sp>
      <p:sp>
        <p:nvSpPr>
          <p:cNvPr id="10" name="文本框 9">
            <a:extLst>
              <a:ext uri="{FF2B5EF4-FFF2-40B4-BE49-F238E27FC236}">
                <a16:creationId xmlns:a16="http://schemas.microsoft.com/office/drawing/2014/main" id="{4E79E17F-BDCC-D975-79BF-7744C2FD2F74}"/>
              </a:ext>
            </a:extLst>
          </p:cNvPr>
          <p:cNvSpPr txBox="1"/>
          <p:nvPr/>
        </p:nvSpPr>
        <p:spPr>
          <a:xfrm>
            <a:off x="2398493" y="4007905"/>
            <a:ext cx="800219" cy="369332"/>
          </a:xfrm>
          <a:prstGeom prst="rect">
            <a:avLst/>
          </a:prstGeom>
          <a:ln>
            <a:noFill/>
          </a:ln>
          <a:effectLst/>
        </p:spPr>
        <p:style>
          <a:lnRef idx="1">
            <a:schemeClr val="accent2"/>
          </a:lnRef>
          <a:fillRef idx="1001">
            <a:schemeClr val="dk2"/>
          </a:fillRef>
          <a:effectRef idx="2">
            <a:schemeClr val="accent2"/>
          </a:effectRef>
          <a:fontRef idx="minor">
            <a:schemeClr val="lt1"/>
          </a:fontRef>
        </p:style>
        <p:txBody>
          <a:bodyPr wrap="none" rtlCol="0">
            <a:spAutoFit/>
          </a:bodyPr>
          <a:lstStyle>
            <a:defPPr>
              <a:defRPr lang="de-DE"/>
            </a:defPPr>
          </a:lstStyle>
          <a:p>
            <a:r>
              <a:rPr lang="en-US" altLang="zh-CN" dirty="0"/>
              <a:t>EVSE</a:t>
            </a:r>
            <a:endParaRPr lang="zh-CN" altLang="en-US" dirty="0"/>
          </a:p>
        </p:txBody>
      </p:sp>
      <p:sp>
        <p:nvSpPr>
          <p:cNvPr id="11" name="文本框 10">
            <a:extLst>
              <a:ext uri="{FF2B5EF4-FFF2-40B4-BE49-F238E27FC236}">
                <a16:creationId xmlns:a16="http://schemas.microsoft.com/office/drawing/2014/main" id="{5D0EECB6-7BA8-C3F6-5295-A1365808A565}"/>
              </a:ext>
            </a:extLst>
          </p:cNvPr>
          <p:cNvSpPr txBox="1"/>
          <p:nvPr/>
        </p:nvSpPr>
        <p:spPr>
          <a:xfrm>
            <a:off x="4963887" y="1484772"/>
            <a:ext cx="5434633" cy="1754326"/>
          </a:xfrm>
          <a:prstGeom prst="rect">
            <a:avLst/>
          </a:prstGeom>
          <a:ln>
            <a:noFill/>
          </a:ln>
          <a:effectLst/>
        </p:spPr>
        <p:style>
          <a:lnRef idx="1">
            <a:schemeClr val="accent2"/>
          </a:lnRef>
          <a:fillRef idx="1001">
            <a:schemeClr val="dk2"/>
          </a:fillRef>
          <a:effectRef idx="2">
            <a:schemeClr val="accent2"/>
          </a:effectRef>
          <a:fontRef idx="minor">
            <a:schemeClr val="lt1"/>
          </a:fontRef>
        </p:style>
        <p:txBody>
          <a:bodyPr wrap="square" rtlCol="0">
            <a:spAutoFit/>
          </a:bodyPr>
          <a:lstStyle>
            <a:defPPr>
              <a:defRPr lang="de-DE"/>
            </a:defPPr>
          </a:lstStyle>
          <a:p>
            <a:r>
              <a:rPr lang="en-US" altLang="zh-CN" dirty="0"/>
              <a:t>Shelly Pro 3EM</a:t>
            </a:r>
          </a:p>
          <a:p>
            <a:pPr marL="285750" indent="-285750">
              <a:buFont typeface="Arial" panose="020B0604020202020204" pitchFamily="34" charset="0"/>
              <a:buChar char="•"/>
            </a:pPr>
            <a:r>
              <a:rPr lang="en-US" altLang="zh-CN" dirty="0"/>
              <a:t>3 current clamps measure the 3-phase  current: used for </a:t>
            </a:r>
            <a:r>
              <a:rPr lang="en-US" altLang="zh-CN" b="1" dirty="0"/>
              <a:t>Data Visualization</a:t>
            </a:r>
            <a:r>
              <a:rPr lang="en-US" altLang="zh-CN" dirty="0"/>
              <a:t>.</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Record total charged energy: used for the </a:t>
            </a:r>
            <a:r>
              <a:rPr lang="en-US" altLang="zh-CN" b="1" dirty="0"/>
              <a:t>Correction</a:t>
            </a:r>
            <a:r>
              <a:rPr lang="en-US" altLang="zh-CN" dirty="0"/>
              <a:t> of the charge plan.</a:t>
            </a:r>
            <a:endParaRPr lang="zh-CN" altLang="en-US" dirty="0"/>
          </a:p>
        </p:txBody>
      </p:sp>
      <p:sp>
        <p:nvSpPr>
          <p:cNvPr id="12" name="文本框 11">
            <a:extLst>
              <a:ext uri="{FF2B5EF4-FFF2-40B4-BE49-F238E27FC236}">
                <a16:creationId xmlns:a16="http://schemas.microsoft.com/office/drawing/2014/main" id="{6E360F14-DEC3-74E4-C870-6D807C93E627}"/>
              </a:ext>
            </a:extLst>
          </p:cNvPr>
          <p:cNvSpPr txBox="1"/>
          <p:nvPr/>
        </p:nvSpPr>
        <p:spPr>
          <a:xfrm>
            <a:off x="4963886" y="3912106"/>
            <a:ext cx="5434633" cy="2031325"/>
          </a:xfrm>
          <a:prstGeom prst="rect">
            <a:avLst/>
          </a:prstGeom>
          <a:ln>
            <a:noFill/>
          </a:ln>
          <a:effectLst/>
        </p:spPr>
        <p:style>
          <a:lnRef idx="1">
            <a:schemeClr val="accent2"/>
          </a:lnRef>
          <a:fillRef idx="1001">
            <a:schemeClr val="dk2"/>
          </a:fillRef>
          <a:effectRef idx="2">
            <a:schemeClr val="accent2"/>
          </a:effectRef>
          <a:fontRef idx="minor">
            <a:schemeClr val="lt1"/>
          </a:fontRef>
        </p:style>
        <p:txBody>
          <a:bodyPr wrap="square" rtlCol="0">
            <a:spAutoFit/>
          </a:bodyPr>
          <a:lstStyle>
            <a:defPPr>
              <a:defRPr lang="de-DE"/>
            </a:defPPr>
          </a:lstStyle>
          <a:p>
            <a:r>
              <a:rPr lang="en-US" altLang="zh-CN" dirty="0"/>
              <a:t>Electric Vehicle Supply Equipment</a:t>
            </a:r>
          </a:p>
          <a:p>
            <a:pPr marL="285750" indent="-285750">
              <a:buFont typeface="Arial" panose="020B0604020202020204" pitchFamily="34" charset="0"/>
              <a:buChar char="•"/>
            </a:pPr>
            <a:r>
              <a:rPr lang="en-US" altLang="zh-CN" dirty="0"/>
              <a:t>Communicate with EV in the form of PWM signal and voltage level, indicating the </a:t>
            </a:r>
            <a:r>
              <a:rPr lang="en-US" altLang="zh-CN" b="1" dirty="0"/>
              <a:t>maximal allowed current</a:t>
            </a:r>
            <a:r>
              <a:rPr lang="en-US" altLang="zh-CN" dirty="0"/>
              <a:t> and </a:t>
            </a:r>
            <a:r>
              <a:rPr lang="en-US" altLang="zh-CN" b="1" dirty="0"/>
              <a:t>vehicle state.</a:t>
            </a:r>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en-US" altLang="zh-CN" dirty="0"/>
              <a:t>Controlled by </a:t>
            </a:r>
            <a:r>
              <a:rPr lang="en-US" altLang="zh-CN" b="1" dirty="0"/>
              <a:t>reading/writing</a:t>
            </a:r>
            <a:r>
              <a:rPr lang="en-US" altLang="zh-CN" dirty="0"/>
              <a:t> the corresponding </a:t>
            </a:r>
            <a:r>
              <a:rPr lang="en-US" altLang="zh-CN" b="1" dirty="0"/>
              <a:t>registers</a:t>
            </a:r>
            <a:r>
              <a:rPr lang="en-US" altLang="zh-CN" dirty="0"/>
              <a:t> via </a:t>
            </a:r>
            <a:r>
              <a:rPr lang="en-US" altLang="zh-CN" b="1" dirty="0"/>
              <a:t>Modbus</a:t>
            </a:r>
            <a:r>
              <a:rPr lang="en-US" altLang="zh-CN" dirty="0"/>
              <a:t> communication</a:t>
            </a:r>
          </a:p>
        </p:txBody>
      </p:sp>
    </p:spTree>
    <p:extLst>
      <p:ext uri="{BB962C8B-B14F-4D97-AF65-F5344CB8AC3E}">
        <p14:creationId xmlns:p14="http://schemas.microsoft.com/office/powerpoint/2010/main" val="3766552097"/>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云形 43">
            <a:extLst>
              <a:ext uri="{FF2B5EF4-FFF2-40B4-BE49-F238E27FC236}">
                <a16:creationId xmlns:a16="http://schemas.microsoft.com/office/drawing/2014/main" id="{F66BF9D1-37AF-F741-9858-CBAB040CB4BB}"/>
              </a:ext>
            </a:extLst>
          </p:cNvPr>
          <p:cNvSpPr/>
          <p:nvPr/>
        </p:nvSpPr>
        <p:spPr>
          <a:xfrm>
            <a:off x="352425" y="915900"/>
            <a:ext cx="5189050" cy="3716578"/>
          </a:xfrm>
          <a:prstGeom prst="cloud">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endParaRPr lang="zh-CN" altLang="en-US" sz="1400" dirty="0">
              <a:solidFill>
                <a:schemeClr val="tx1"/>
              </a:solidFill>
            </a:endParaRPr>
          </a:p>
        </p:txBody>
      </p:sp>
      <p:sp>
        <p:nvSpPr>
          <p:cNvPr id="4" name="标题 3">
            <a:extLst>
              <a:ext uri="{FF2B5EF4-FFF2-40B4-BE49-F238E27FC236}">
                <a16:creationId xmlns:a16="http://schemas.microsoft.com/office/drawing/2014/main" id="{90209B9D-2780-9609-0885-B5E52B8C31C3}"/>
              </a:ext>
            </a:extLst>
          </p:cNvPr>
          <p:cNvSpPr>
            <a:spLocks noGrp="1"/>
          </p:cNvSpPr>
          <p:nvPr>
            <p:ph type="title"/>
          </p:nvPr>
        </p:nvSpPr>
        <p:spPr/>
        <p:txBody>
          <a:bodyPr/>
          <a:lstStyle/>
          <a:p>
            <a:r>
              <a:rPr lang="en-US" altLang="zh-CN" sz="2800" dirty="0">
                <a:solidFill>
                  <a:srgbClr val="000000"/>
                </a:solidFill>
                <a:latin typeface="Arial"/>
              </a:rPr>
              <a:t>Main functional components</a:t>
            </a:r>
            <a:br>
              <a:rPr lang="en-US" altLang="zh-CN" sz="2800" dirty="0">
                <a:solidFill>
                  <a:srgbClr val="000000"/>
                </a:solidFill>
                <a:latin typeface="Arial"/>
              </a:rPr>
            </a:br>
            <a:endParaRPr lang="zh-CN" altLang="en-US" dirty="0"/>
          </a:p>
        </p:txBody>
      </p:sp>
      <p:sp>
        <p:nvSpPr>
          <p:cNvPr id="5" name="页脚占位符 4">
            <a:extLst>
              <a:ext uri="{FF2B5EF4-FFF2-40B4-BE49-F238E27FC236}">
                <a16:creationId xmlns:a16="http://schemas.microsoft.com/office/drawing/2014/main" id="{5F630CA7-300B-927A-3AE4-22D139467580}"/>
              </a:ext>
            </a:extLst>
          </p:cNvPr>
          <p:cNvSpPr>
            <a:spLocks noGrp="1"/>
          </p:cNvSpPr>
          <p:nvPr>
            <p:ph type="ftr" sz="quarter" idx="3"/>
          </p:nvPr>
        </p:nvSpPr>
        <p:spPr/>
        <p:txBody>
          <a:bodyPr/>
          <a:lstStyle/>
          <a:p>
            <a:pPr>
              <a:defRPr/>
            </a:pPr>
            <a:r>
              <a:rPr lang="en-US" dirty="0"/>
              <a:t>Charging Station Upgrade to OCPP Communication for Smart Charging</a:t>
            </a:r>
            <a:r>
              <a:rPr lang="de-DE" dirty="0"/>
              <a:t>  |  Yunan Jiang  |  12.05.2025  | </a:t>
            </a:r>
            <a:endParaRPr lang="en-GB" dirty="0"/>
          </a:p>
        </p:txBody>
      </p:sp>
      <p:sp>
        <p:nvSpPr>
          <p:cNvPr id="6" name="灯片编号占位符 5">
            <a:extLst>
              <a:ext uri="{FF2B5EF4-FFF2-40B4-BE49-F238E27FC236}">
                <a16:creationId xmlns:a16="http://schemas.microsoft.com/office/drawing/2014/main" id="{61FC4583-64CB-795E-FBBC-26AB24E4A9CE}"/>
              </a:ext>
            </a:extLst>
          </p:cNvPr>
          <p:cNvSpPr>
            <a:spLocks noGrp="1"/>
          </p:cNvSpPr>
          <p:nvPr>
            <p:ph type="sldNum" sz="quarter" idx="4"/>
          </p:nvPr>
        </p:nvSpPr>
        <p:spPr/>
        <p:txBody>
          <a:bodyPr/>
          <a:lstStyle/>
          <a:p>
            <a:fld id="{9D14B223-4EE8-42EF-A124-AE991960464B}" type="slidenum">
              <a:rPr lang="de-DE" smtClean="0"/>
              <a:pPr/>
              <a:t>4</a:t>
            </a:fld>
            <a:endParaRPr lang="de-DE" dirty="0"/>
          </a:p>
        </p:txBody>
      </p:sp>
      <p:sp>
        <p:nvSpPr>
          <p:cNvPr id="7" name="箭头: 下 6">
            <a:extLst>
              <a:ext uri="{FF2B5EF4-FFF2-40B4-BE49-F238E27FC236}">
                <a16:creationId xmlns:a16="http://schemas.microsoft.com/office/drawing/2014/main" id="{51E853C8-04EF-1B63-F4A4-457EE61770E2}"/>
              </a:ext>
            </a:extLst>
          </p:cNvPr>
          <p:cNvSpPr/>
          <p:nvPr/>
        </p:nvSpPr>
        <p:spPr>
          <a:xfrm>
            <a:off x="9867174" y="3307667"/>
            <a:ext cx="221761" cy="2101582"/>
          </a:xfrm>
          <a:prstGeom prst="down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8" name="箭头: 左弧形 7">
            <a:extLst>
              <a:ext uri="{FF2B5EF4-FFF2-40B4-BE49-F238E27FC236}">
                <a16:creationId xmlns:a16="http://schemas.microsoft.com/office/drawing/2014/main" id="{6188943E-BB86-D810-A80A-65AB4E5B1840}"/>
              </a:ext>
            </a:extLst>
          </p:cNvPr>
          <p:cNvSpPr/>
          <p:nvPr/>
        </p:nvSpPr>
        <p:spPr>
          <a:xfrm flipH="1">
            <a:off x="5224764" y="2469619"/>
            <a:ext cx="3864696" cy="369332"/>
          </a:xfrm>
          <a:prstGeom prst="curvedRightArrow">
            <a:avLst/>
          </a:prstGeom>
          <a:ln>
            <a:noFill/>
          </a:ln>
          <a:effectLst/>
        </p:spPr>
        <p:style>
          <a:lnRef idx="1">
            <a:schemeClr val="accent2"/>
          </a:lnRef>
          <a:fillRef idx="1001">
            <a:schemeClr val="dk2"/>
          </a:fillRef>
          <a:effectRef idx="2">
            <a:schemeClr val="accent2"/>
          </a:effectRef>
          <a:fontRef idx="minor">
            <a:schemeClr val="lt1"/>
          </a:fontRef>
        </p:style>
        <p:txBody>
          <a:bodyPr wrap="square" rtlCol="0">
            <a:spAutoFit/>
          </a:bodyPr>
          <a:lstStyle/>
          <a:p>
            <a:endParaRPr lang="zh-CN" altLang="en-US" dirty="0"/>
          </a:p>
        </p:txBody>
      </p:sp>
      <p:pic>
        <p:nvPicPr>
          <p:cNvPr id="9" name="图片 8">
            <a:extLst>
              <a:ext uri="{FF2B5EF4-FFF2-40B4-BE49-F238E27FC236}">
                <a16:creationId xmlns:a16="http://schemas.microsoft.com/office/drawing/2014/main" id="{58C79F0A-13AC-BD9A-F8C8-3325D5E44730}"/>
              </a:ext>
            </a:extLst>
          </p:cNvPr>
          <p:cNvPicPr>
            <a:picLocks noChangeAspect="1"/>
          </p:cNvPicPr>
          <p:nvPr/>
        </p:nvPicPr>
        <p:blipFill>
          <a:blip r:embed="rId3" cstate="print">
            <a:extLst>
              <a:ext uri="{28A0092B-C50C-407E-A947-70E740481C1C}">
                <a14:useLocalDpi xmlns:a14="http://schemas.microsoft.com/office/drawing/2010/main" val="0"/>
              </a:ext>
            </a:extLst>
          </a:blip>
          <a:srcRect l="30382" t="36172" r="26014" b="23969"/>
          <a:stretch/>
        </p:blipFill>
        <p:spPr>
          <a:xfrm rot="16200000">
            <a:off x="6596806" y="2101176"/>
            <a:ext cx="923410" cy="1125000"/>
          </a:xfrm>
          <a:prstGeom prst="rect">
            <a:avLst/>
          </a:prstGeom>
          <a:ln>
            <a:solidFill>
              <a:srgbClr val="0070C0"/>
            </a:solidFill>
          </a:ln>
        </p:spPr>
      </p:pic>
      <p:pic>
        <p:nvPicPr>
          <p:cNvPr id="10" name="图片 9">
            <a:extLst>
              <a:ext uri="{FF2B5EF4-FFF2-40B4-BE49-F238E27FC236}">
                <a16:creationId xmlns:a16="http://schemas.microsoft.com/office/drawing/2014/main" id="{BE53C0E8-E0E1-E29E-B2DB-7ACC7D57343A}"/>
              </a:ext>
            </a:extLst>
          </p:cNvPr>
          <p:cNvPicPr>
            <a:picLocks noChangeAspect="1"/>
          </p:cNvPicPr>
          <p:nvPr/>
        </p:nvPicPr>
        <p:blipFill>
          <a:blip r:embed="rId4" cstate="print">
            <a:extLst>
              <a:ext uri="{28A0092B-C50C-407E-A947-70E740481C1C}">
                <a14:useLocalDpi xmlns:a14="http://schemas.microsoft.com/office/drawing/2010/main" val="0"/>
              </a:ext>
            </a:extLst>
          </a:blip>
          <a:srcRect l="10115" t="32140" r="20486" b="32840"/>
          <a:stretch/>
        </p:blipFill>
        <p:spPr>
          <a:xfrm rot="16200000">
            <a:off x="2936890" y="2299417"/>
            <a:ext cx="2488975" cy="1674001"/>
          </a:xfrm>
          <a:prstGeom prst="rect">
            <a:avLst/>
          </a:prstGeom>
          <a:ln>
            <a:solidFill>
              <a:srgbClr val="0070C0"/>
            </a:solidFill>
          </a:ln>
        </p:spPr>
      </p:pic>
      <p:pic>
        <p:nvPicPr>
          <p:cNvPr id="11" name="图片 10">
            <a:extLst>
              <a:ext uri="{FF2B5EF4-FFF2-40B4-BE49-F238E27FC236}">
                <a16:creationId xmlns:a16="http://schemas.microsoft.com/office/drawing/2014/main" id="{CB8D66EA-FF60-648B-EEE5-ABAC4A773D70}"/>
              </a:ext>
            </a:extLst>
          </p:cNvPr>
          <p:cNvPicPr>
            <a:picLocks noChangeAspect="1"/>
          </p:cNvPicPr>
          <p:nvPr/>
        </p:nvPicPr>
        <p:blipFill>
          <a:blip r:embed="rId5" cstate="print">
            <a:extLst>
              <a:ext uri="{28A0092B-C50C-407E-A947-70E740481C1C}">
                <a14:useLocalDpi xmlns:a14="http://schemas.microsoft.com/office/drawing/2010/main" val="0"/>
              </a:ext>
            </a:extLst>
          </a:blip>
          <a:srcRect l="32378" t="27647" r="27549" b="26849"/>
          <a:stretch/>
        </p:blipFill>
        <p:spPr>
          <a:xfrm rot="16200000">
            <a:off x="3779977" y="4690996"/>
            <a:ext cx="999536" cy="1512708"/>
          </a:xfrm>
          <a:prstGeom prst="rect">
            <a:avLst/>
          </a:prstGeom>
          <a:ln>
            <a:solidFill>
              <a:srgbClr val="0070C0"/>
            </a:solidFill>
          </a:ln>
        </p:spPr>
      </p:pic>
      <p:pic>
        <p:nvPicPr>
          <p:cNvPr id="12" name="图片 11">
            <a:extLst>
              <a:ext uri="{FF2B5EF4-FFF2-40B4-BE49-F238E27FC236}">
                <a16:creationId xmlns:a16="http://schemas.microsoft.com/office/drawing/2014/main" id="{F5A88C4D-7B01-B3A4-6974-8347C774D75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4925" y="2236866"/>
            <a:ext cx="1284949" cy="1175022"/>
          </a:xfrm>
          <a:prstGeom prst="rect">
            <a:avLst/>
          </a:prstGeom>
          <a:ln>
            <a:solidFill>
              <a:srgbClr val="0070C0"/>
            </a:solidFill>
          </a:ln>
        </p:spPr>
      </p:pic>
      <p:pic>
        <p:nvPicPr>
          <p:cNvPr id="13" name="图片 12">
            <a:extLst>
              <a:ext uri="{FF2B5EF4-FFF2-40B4-BE49-F238E27FC236}">
                <a16:creationId xmlns:a16="http://schemas.microsoft.com/office/drawing/2014/main" id="{90C33949-91EC-7BBD-1830-BD8890849FD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89461" y="1877551"/>
            <a:ext cx="1674001" cy="1327137"/>
          </a:xfrm>
          <a:prstGeom prst="rect">
            <a:avLst/>
          </a:prstGeom>
          <a:ln>
            <a:solidFill>
              <a:srgbClr val="0369A3"/>
            </a:solidFill>
          </a:ln>
        </p:spPr>
      </p:pic>
      <p:pic>
        <p:nvPicPr>
          <p:cNvPr id="14" name="图片 13">
            <a:extLst>
              <a:ext uri="{FF2B5EF4-FFF2-40B4-BE49-F238E27FC236}">
                <a16:creationId xmlns:a16="http://schemas.microsoft.com/office/drawing/2014/main" id="{BDD1A3E7-EF96-5CF6-062F-63D2F686BA4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29389" y="1786387"/>
            <a:ext cx="737324" cy="609521"/>
          </a:xfrm>
          <a:prstGeom prst="rect">
            <a:avLst/>
          </a:prstGeom>
        </p:spPr>
      </p:pic>
      <p:sp>
        <p:nvSpPr>
          <p:cNvPr id="15" name="矩形 14">
            <a:extLst>
              <a:ext uri="{FF2B5EF4-FFF2-40B4-BE49-F238E27FC236}">
                <a16:creationId xmlns:a16="http://schemas.microsoft.com/office/drawing/2014/main" id="{D51D1E6C-9CC5-23F1-B09F-608D4FB4D920}"/>
              </a:ext>
            </a:extLst>
          </p:cNvPr>
          <p:cNvSpPr/>
          <p:nvPr/>
        </p:nvSpPr>
        <p:spPr>
          <a:xfrm>
            <a:off x="4807715" y="2351104"/>
            <a:ext cx="518983" cy="609521"/>
          </a:xfrm>
          <a:prstGeom prst="rect">
            <a:avLst/>
          </a:prstGeom>
          <a:ln w="28575">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600" dirty="0"/>
              <a:t>TX/RX</a:t>
            </a:r>
            <a:endParaRPr lang="zh-CN" altLang="en-US" sz="1600" dirty="0"/>
          </a:p>
        </p:txBody>
      </p:sp>
      <p:sp>
        <p:nvSpPr>
          <p:cNvPr id="16" name="矩形 15">
            <a:extLst>
              <a:ext uri="{FF2B5EF4-FFF2-40B4-BE49-F238E27FC236}">
                <a16:creationId xmlns:a16="http://schemas.microsoft.com/office/drawing/2014/main" id="{920A3C96-7AB4-4776-46BF-381D0027AE9A}"/>
              </a:ext>
            </a:extLst>
          </p:cNvPr>
          <p:cNvSpPr/>
          <p:nvPr/>
        </p:nvSpPr>
        <p:spPr>
          <a:xfrm>
            <a:off x="3867093" y="4239706"/>
            <a:ext cx="798154" cy="282397"/>
          </a:xfrm>
          <a:prstGeom prst="rect">
            <a:avLst/>
          </a:prstGeom>
          <a:ln w="28575">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600" dirty="0"/>
              <a:t>GPIO</a:t>
            </a:r>
            <a:endParaRPr lang="zh-CN" altLang="en-US" sz="1600" dirty="0"/>
          </a:p>
        </p:txBody>
      </p:sp>
      <p:sp>
        <p:nvSpPr>
          <p:cNvPr id="17" name="箭头: 左弧形 16">
            <a:extLst>
              <a:ext uri="{FF2B5EF4-FFF2-40B4-BE49-F238E27FC236}">
                <a16:creationId xmlns:a16="http://schemas.microsoft.com/office/drawing/2014/main" id="{A1475885-FB2E-CB6B-A4FC-14EAE7CD6EA0}"/>
              </a:ext>
            </a:extLst>
          </p:cNvPr>
          <p:cNvSpPr/>
          <p:nvPr/>
        </p:nvSpPr>
        <p:spPr>
          <a:xfrm>
            <a:off x="1881605" y="2608437"/>
            <a:ext cx="1380154" cy="369332"/>
          </a:xfrm>
          <a:prstGeom prst="curvedRightArrow">
            <a:avLst/>
          </a:prstGeom>
          <a:ln>
            <a:noFill/>
          </a:ln>
          <a:effectLst/>
        </p:spPr>
        <p:style>
          <a:lnRef idx="1">
            <a:schemeClr val="accent2"/>
          </a:lnRef>
          <a:fillRef idx="1001">
            <a:schemeClr val="dk2"/>
          </a:fillRef>
          <a:effectRef idx="2">
            <a:schemeClr val="accent2"/>
          </a:effectRef>
          <a:fontRef idx="minor">
            <a:schemeClr val="lt1"/>
          </a:fontRef>
        </p:style>
        <p:txBody>
          <a:bodyPr wrap="square" rtlCol="0">
            <a:spAutoFit/>
          </a:bodyPr>
          <a:lstStyle/>
          <a:p>
            <a:endParaRPr lang="zh-CN" altLang="en-US" dirty="0"/>
          </a:p>
        </p:txBody>
      </p:sp>
      <p:sp>
        <p:nvSpPr>
          <p:cNvPr id="18" name="文本框 17">
            <a:extLst>
              <a:ext uri="{FF2B5EF4-FFF2-40B4-BE49-F238E27FC236}">
                <a16:creationId xmlns:a16="http://schemas.microsoft.com/office/drawing/2014/main" id="{8D283D1F-C649-0936-808A-FF460CE5CF42}"/>
              </a:ext>
            </a:extLst>
          </p:cNvPr>
          <p:cNvSpPr txBox="1"/>
          <p:nvPr/>
        </p:nvSpPr>
        <p:spPr>
          <a:xfrm>
            <a:off x="5436845" y="1922441"/>
            <a:ext cx="659155" cy="369332"/>
          </a:xfrm>
          <a:prstGeom prst="rect">
            <a:avLst/>
          </a:prstGeom>
          <a:ln>
            <a:noFill/>
          </a:ln>
          <a:effectLst/>
        </p:spPr>
        <p:style>
          <a:lnRef idx="1">
            <a:schemeClr val="accent2"/>
          </a:lnRef>
          <a:fillRef idx="1001">
            <a:schemeClr val="dk2"/>
          </a:fillRef>
          <a:effectRef idx="2">
            <a:schemeClr val="accent2"/>
          </a:effectRef>
          <a:fontRef idx="minor">
            <a:schemeClr val="lt1"/>
          </a:fontRef>
        </p:style>
        <p:txBody>
          <a:bodyPr wrap="none" rtlCol="0">
            <a:spAutoFit/>
          </a:bodyPr>
          <a:lstStyle>
            <a:defPPr>
              <a:defRPr lang="de-DE"/>
            </a:defPPr>
          </a:lstStyle>
          <a:p>
            <a:r>
              <a:rPr lang="en-US" altLang="zh-CN" dirty="0"/>
              <a:t>3.5V</a:t>
            </a:r>
            <a:endParaRPr lang="zh-CN" altLang="en-US" dirty="0"/>
          </a:p>
        </p:txBody>
      </p:sp>
      <p:sp>
        <p:nvSpPr>
          <p:cNvPr id="19" name="文本框 18">
            <a:extLst>
              <a:ext uri="{FF2B5EF4-FFF2-40B4-BE49-F238E27FC236}">
                <a16:creationId xmlns:a16="http://schemas.microsoft.com/office/drawing/2014/main" id="{37DB78D2-2114-9C58-6716-7B00C6F6F4BD}"/>
              </a:ext>
            </a:extLst>
          </p:cNvPr>
          <p:cNvSpPr txBox="1"/>
          <p:nvPr/>
        </p:nvSpPr>
        <p:spPr>
          <a:xfrm>
            <a:off x="8052628" y="1922441"/>
            <a:ext cx="466794" cy="369332"/>
          </a:xfrm>
          <a:prstGeom prst="rect">
            <a:avLst/>
          </a:prstGeom>
          <a:ln>
            <a:noFill/>
          </a:ln>
          <a:effectLst/>
        </p:spPr>
        <p:style>
          <a:lnRef idx="1">
            <a:schemeClr val="accent2"/>
          </a:lnRef>
          <a:fillRef idx="1001">
            <a:schemeClr val="dk2"/>
          </a:fillRef>
          <a:effectRef idx="2">
            <a:schemeClr val="accent2"/>
          </a:effectRef>
          <a:fontRef idx="minor">
            <a:schemeClr val="lt1"/>
          </a:fontRef>
        </p:style>
        <p:txBody>
          <a:bodyPr wrap="none" rtlCol="0">
            <a:spAutoFit/>
          </a:bodyPr>
          <a:lstStyle>
            <a:defPPr>
              <a:defRPr lang="de-DE"/>
            </a:defPPr>
          </a:lstStyle>
          <a:p>
            <a:r>
              <a:rPr lang="en-US" altLang="zh-CN"/>
              <a:t>5V</a:t>
            </a:r>
            <a:endParaRPr lang="zh-CN" altLang="en-US" dirty="0"/>
          </a:p>
        </p:txBody>
      </p:sp>
      <p:sp>
        <p:nvSpPr>
          <p:cNvPr id="20" name="箭头: 下 19">
            <a:extLst>
              <a:ext uri="{FF2B5EF4-FFF2-40B4-BE49-F238E27FC236}">
                <a16:creationId xmlns:a16="http://schemas.microsoft.com/office/drawing/2014/main" id="{4D8B78FA-3690-6234-F41A-8B9C52715395}"/>
              </a:ext>
            </a:extLst>
          </p:cNvPr>
          <p:cNvSpPr/>
          <p:nvPr/>
        </p:nvSpPr>
        <p:spPr>
          <a:xfrm>
            <a:off x="4148604" y="4557557"/>
            <a:ext cx="235131" cy="354570"/>
          </a:xfrm>
          <a:prstGeom prst="down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D1FE33BB-661B-0234-6ECD-4D4D1F6219E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1044755" y="4541766"/>
            <a:ext cx="1368355" cy="1352929"/>
          </a:xfrm>
          <a:prstGeom prst="rect">
            <a:avLst/>
          </a:prstGeom>
        </p:spPr>
      </p:pic>
      <p:pic>
        <p:nvPicPr>
          <p:cNvPr id="22" name="图片 21">
            <a:extLst>
              <a:ext uri="{FF2B5EF4-FFF2-40B4-BE49-F238E27FC236}">
                <a16:creationId xmlns:a16="http://schemas.microsoft.com/office/drawing/2014/main" id="{94B2C4FC-63E2-0A4E-CDA0-77E53A3F6FF9}"/>
              </a:ext>
            </a:extLst>
          </p:cNvPr>
          <p:cNvPicPr>
            <a:picLocks noChangeAspect="1"/>
          </p:cNvPicPr>
          <p:nvPr/>
        </p:nvPicPr>
        <p:blipFill>
          <a:blip r:embed="rId10" cstate="print">
            <a:extLst>
              <a:ext uri="{BEBA8EAE-BF5A-486C-A8C5-ECC9F3942E4B}">
                <a14:imgProps xmlns:a14="http://schemas.microsoft.com/office/drawing/2010/main">
                  <a14:imgLayer r:embed="rId11">
                    <a14:imgEffect>
                      <a14:backgroundRemoval t="7521" b="93593" l="9777" r="89665">
                        <a14:foregroundMark x1="53352" y1="7799" x2="50559" y2="8078"/>
                        <a14:foregroundMark x1="19553" y1="93593" x2="39385" y2="92758"/>
                      </a14:backgroundRemoval>
                    </a14:imgEffect>
                  </a14:imgLayer>
                </a14:imgProps>
              </a:ext>
              <a:ext uri="{28A0092B-C50C-407E-A947-70E740481C1C}">
                <a14:useLocalDpi xmlns:a14="http://schemas.microsoft.com/office/drawing/2010/main" val="0"/>
              </a:ext>
            </a:extLst>
          </a:blip>
          <a:stretch>
            <a:fillRect/>
          </a:stretch>
        </p:blipFill>
        <p:spPr>
          <a:xfrm>
            <a:off x="2072408" y="4522103"/>
            <a:ext cx="583236" cy="584865"/>
          </a:xfrm>
          <a:prstGeom prst="rect">
            <a:avLst/>
          </a:prstGeom>
        </p:spPr>
      </p:pic>
      <p:sp>
        <p:nvSpPr>
          <p:cNvPr id="23" name="文本框 22">
            <a:extLst>
              <a:ext uri="{FF2B5EF4-FFF2-40B4-BE49-F238E27FC236}">
                <a16:creationId xmlns:a16="http://schemas.microsoft.com/office/drawing/2014/main" id="{6E216DE8-840E-0345-C2B4-6D2FAE72E47A}"/>
              </a:ext>
            </a:extLst>
          </p:cNvPr>
          <p:cNvSpPr txBox="1"/>
          <p:nvPr/>
        </p:nvSpPr>
        <p:spPr>
          <a:xfrm>
            <a:off x="1516402" y="5762452"/>
            <a:ext cx="1402948" cy="369332"/>
          </a:xfrm>
          <a:prstGeom prst="rect">
            <a:avLst/>
          </a:prstGeom>
          <a:ln>
            <a:noFill/>
          </a:ln>
          <a:effectLst/>
        </p:spPr>
        <p:style>
          <a:lnRef idx="1">
            <a:schemeClr val="accent2"/>
          </a:lnRef>
          <a:fillRef idx="1001">
            <a:schemeClr val="dk2"/>
          </a:fillRef>
          <a:effectRef idx="2">
            <a:schemeClr val="accent2"/>
          </a:effectRef>
          <a:fontRef idx="minor">
            <a:schemeClr val="lt1"/>
          </a:fontRef>
        </p:style>
        <p:txBody>
          <a:bodyPr wrap="none" rtlCol="0">
            <a:spAutoFit/>
          </a:bodyPr>
          <a:lstStyle>
            <a:defPPr>
              <a:defRPr lang="de-DE"/>
            </a:defPPr>
          </a:lstStyle>
          <a:p>
            <a:r>
              <a:rPr lang="en-US" altLang="zh-CN"/>
              <a:t>Latch motor</a:t>
            </a:r>
            <a:endParaRPr lang="zh-CN" altLang="en-US" dirty="0"/>
          </a:p>
        </p:txBody>
      </p:sp>
      <p:cxnSp>
        <p:nvCxnSpPr>
          <p:cNvPr id="24" name="直接箭头连接符 23">
            <a:extLst>
              <a:ext uri="{FF2B5EF4-FFF2-40B4-BE49-F238E27FC236}">
                <a16:creationId xmlns:a16="http://schemas.microsoft.com/office/drawing/2014/main" id="{9527A9E5-2EF6-2CF0-71E3-391AD9FF4022}"/>
              </a:ext>
            </a:extLst>
          </p:cNvPr>
          <p:cNvCxnSpPr>
            <a:stCxn id="11" idx="0"/>
          </p:cNvCxnSpPr>
          <p:nvPr/>
        </p:nvCxnSpPr>
        <p:spPr>
          <a:xfrm flipH="1" flipV="1">
            <a:off x="2655644" y="5447349"/>
            <a:ext cx="867747"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DCA51220-8240-7995-13AE-30C0C54D8F24}"/>
              </a:ext>
            </a:extLst>
          </p:cNvPr>
          <p:cNvCxnSpPr>
            <a:cxnSpLocks/>
          </p:cNvCxnSpPr>
          <p:nvPr/>
        </p:nvCxnSpPr>
        <p:spPr>
          <a:xfrm>
            <a:off x="7523409" y="3015379"/>
            <a:ext cx="0" cy="699720"/>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pic>
        <p:nvPicPr>
          <p:cNvPr id="26" name="图形 25" descr="灯泡 纯色填充">
            <a:extLst>
              <a:ext uri="{FF2B5EF4-FFF2-40B4-BE49-F238E27FC236}">
                <a16:creationId xmlns:a16="http://schemas.microsoft.com/office/drawing/2014/main" id="{7A536BFA-7DB2-4A14-85B7-8595A9DBA4E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31791" y="3737184"/>
            <a:ext cx="583236" cy="583236"/>
          </a:xfrm>
          <a:prstGeom prst="rect">
            <a:avLst/>
          </a:prstGeom>
        </p:spPr>
      </p:pic>
      <p:sp>
        <p:nvSpPr>
          <p:cNvPr id="27" name="文本框 26">
            <a:extLst>
              <a:ext uri="{FF2B5EF4-FFF2-40B4-BE49-F238E27FC236}">
                <a16:creationId xmlns:a16="http://schemas.microsoft.com/office/drawing/2014/main" id="{9B18597C-3C1F-9B4D-C52A-F5FE4B648730}"/>
              </a:ext>
            </a:extLst>
          </p:cNvPr>
          <p:cNvSpPr txBox="1"/>
          <p:nvPr/>
        </p:nvSpPr>
        <p:spPr>
          <a:xfrm>
            <a:off x="7193831" y="4391365"/>
            <a:ext cx="633507" cy="369332"/>
          </a:xfrm>
          <a:prstGeom prst="rect">
            <a:avLst/>
          </a:prstGeom>
          <a:ln>
            <a:noFill/>
          </a:ln>
          <a:effectLst/>
        </p:spPr>
        <p:style>
          <a:lnRef idx="1">
            <a:schemeClr val="accent2"/>
          </a:lnRef>
          <a:fillRef idx="1001">
            <a:schemeClr val="dk2"/>
          </a:fillRef>
          <a:effectRef idx="2">
            <a:schemeClr val="accent2"/>
          </a:effectRef>
          <a:fontRef idx="minor">
            <a:schemeClr val="lt1"/>
          </a:fontRef>
        </p:style>
        <p:txBody>
          <a:bodyPr wrap="none" rtlCol="0">
            <a:spAutoFit/>
          </a:bodyPr>
          <a:lstStyle>
            <a:defPPr>
              <a:defRPr lang="de-DE"/>
            </a:defPPr>
          </a:lstStyle>
          <a:p>
            <a:r>
              <a:rPr lang="en-US" altLang="zh-CN" dirty="0"/>
              <a:t>LED</a:t>
            </a:r>
            <a:endParaRPr lang="zh-CN" altLang="en-US" dirty="0"/>
          </a:p>
        </p:txBody>
      </p:sp>
      <p:sp>
        <p:nvSpPr>
          <p:cNvPr id="28" name="文本框 27">
            <a:extLst>
              <a:ext uri="{FF2B5EF4-FFF2-40B4-BE49-F238E27FC236}">
                <a16:creationId xmlns:a16="http://schemas.microsoft.com/office/drawing/2014/main" id="{6099A2BF-DD27-A19A-F78C-8059ADFD8B1C}"/>
              </a:ext>
            </a:extLst>
          </p:cNvPr>
          <p:cNvSpPr txBox="1"/>
          <p:nvPr/>
        </p:nvSpPr>
        <p:spPr>
          <a:xfrm>
            <a:off x="4475245" y="5762452"/>
            <a:ext cx="774571" cy="369332"/>
          </a:xfrm>
          <a:prstGeom prst="rect">
            <a:avLst/>
          </a:prstGeom>
          <a:ln>
            <a:noFill/>
          </a:ln>
          <a:effectLst/>
        </p:spPr>
        <p:style>
          <a:lnRef idx="1">
            <a:schemeClr val="accent2"/>
          </a:lnRef>
          <a:fillRef idx="1001">
            <a:schemeClr val="dk2"/>
          </a:fillRef>
          <a:effectRef idx="2">
            <a:schemeClr val="accent2"/>
          </a:effectRef>
          <a:fontRef idx="minor">
            <a:schemeClr val="lt1"/>
          </a:fontRef>
        </p:style>
        <p:txBody>
          <a:bodyPr wrap="none" rtlCol="0">
            <a:spAutoFit/>
          </a:bodyPr>
          <a:lstStyle>
            <a:defPPr>
              <a:defRPr lang="de-DE"/>
            </a:defPPr>
          </a:lstStyle>
          <a:p>
            <a:r>
              <a:rPr lang="en-US" altLang="zh-CN" dirty="0"/>
              <a:t>Relay</a:t>
            </a:r>
            <a:endParaRPr lang="zh-CN" altLang="en-US" dirty="0"/>
          </a:p>
        </p:txBody>
      </p:sp>
      <p:sp>
        <p:nvSpPr>
          <p:cNvPr id="29" name="文本框 28">
            <a:extLst>
              <a:ext uri="{FF2B5EF4-FFF2-40B4-BE49-F238E27FC236}">
                <a16:creationId xmlns:a16="http://schemas.microsoft.com/office/drawing/2014/main" id="{77D26E4C-503A-F3A8-F409-15DE81DBE30D}"/>
              </a:ext>
            </a:extLst>
          </p:cNvPr>
          <p:cNvSpPr txBox="1"/>
          <p:nvPr/>
        </p:nvSpPr>
        <p:spPr>
          <a:xfrm>
            <a:off x="787399" y="3345767"/>
            <a:ext cx="813043" cy="369332"/>
          </a:xfrm>
          <a:prstGeom prst="rect">
            <a:avLst/>
          </a:prstGeom>
          <a:ln>
            <a:noFill/>
          </a:ln>
          <a:effectLst/>
        </p:spPr>
        <p:style>
          <a:lnRef idx="1">
            <a:schemeClr val="accent2"/>
          </a:lnRef>
          <a:fillRef idx="1001">
            <a:schemeClr val="dk2"/>
          </a:fillRef>
          <a:effectRef idx="2">
            <a:schemeClr val="accent2"/>
          </a:effectRef>
          <a:fontRef idx="minor">
            <a:schemeClr val="lt1"/>
          </a:fontRef>
        </p:style>
        <p:txBody>
          <a:bodyPr wrap="none" rtlCol="0">
            <a:spAutoFit/>
          </a:bodyPr>
          <a:lstStyle>
            <a:defPPr>
              <a:defRPr lang="de-DE"/>
            </a:defPPr>
          </a:lstStyle>
          <a:p>
            <a:r>
              <a:rPr lang="en-US" altLang="zh-CN"/>
              <a:t>Shelly</a:t>
            </a:r>
            <a:endParaRPr lang="zh-CN" altLang="en-US" dirty="0"/>
          </a:p>
        </p:txBody>
      </p:sp>
      <p:sp>
        <p:nvSpPr>
          <p:cNvPr id="30" name="文本框 29">
            <a:extLst>
              <a:ext uri="{FF2B5EF4-FFF2-40B4-BE49-F238E27FC236}">
                <a16:creationId xmlns:a16="http://schemas.microsoft.com/office/drawing/2014/main" id="{ED83EE31-D47A-E323-4BEB-FD0EA4C43615}"/>
              </a:ext>
            </a:extLst>
          </p:cNvPr>
          <p:cNvSpPr txBox="1"/>
          <p:nvPr/>
        </p:nvSpPr>
        <p:spPr>
          <a:xfrm>
            <a:off x="2567196" y="3799819"/>
            <a:ext cx="1518364" cy="369332"/>
          </a:xfrm>
          <a:prstGeom prst="rect">
            <a:avLst/>
          </a:prstGeom>
          <a:ln>
            <a:noFill/>
          </a:ln>
          <a:effectLst/>
        </p:spPr>
        <p:style>
          <a:lnRef idx="1">
            <a:schemeClr val="accent2"/>
          </a:lnRef>
          <a:fillRef idx="1001">
            <a:schemeClr val="dk2"/>
          </a:fillRef>
          <a:effectRef idx="2">
            <a:schemeClr val="accent2"/>
          </a:effectRef>
          <a:fontRef idx="minor">
            <a:schemeClr val="lt1"/>
          </a:fontRef>
        </p:style>
        <p:txBody>
          <a:bodyPr wrap="none" rtlCol="0">
            <a:spAutoFit/>
          </a:bodyPr>
          <a:lstStyle>
            <a:defPPr>
              <a:defRPr lang="de-DE"/>
            </a:defPPr>
          </a:lstStyle>
          <a:p>
            <a:r>
              <a:rPr lang="en-US" altLang="zh-CN"/>
              <a:t>Raspberry Pi</a:t>
            </a:r>
            <a:endParaRPr lang="zh-CN" altLang="en-US" dirty="0"/>
          </a:p>
        </p:txBody>
      </p:sp>
      <p:sp>
        <p:nvSpPr>
          <p:cNvPr id="31" name="文本框 30">
            <a:extLst>
              <a:ext uri="{FF2B5EF4-FFF2-40B4-BE49-F238E27FC236}">
                <a16:creationId xmlns:a16="http://schemas.microsoft.com/office/drawing/2014/main" id="{2554676D-DEBF-6075-8F63-2BBC801127C3}"/>
              </a:ext>
            </a:extLst>
          </p:cNvPr>
          <p:cNvSpPr txBox="1"/>
          <p:nvPr/>
        </p:nvSpPr>
        <p:spPr>
          <a:xfrm>
            <a:off x="6339013" y="1744594"/>
            <a:ext cx="1428596" cy="369332"/>
          </a:xfrm>
          <a:prstGeom prst="rect">
            <a:avLst/>
          </a:prstGeom>
          <a:ln>
            <a:noFill/>
          </a:ln>
          <a:effectLst/>
        </p:spPr>
        <p:style>
          <a:lnRef idx="1">
            <a:schemeClr val="accent2"/>
          </a:lnRef>
          <a:fillRef idx="1001">
            <a:schemeClr val="dk2"/>
          </a:fillRef>
          <a:effectRef idx="2">
            <a:schemeClr val="accent2"/>
          </a:effectRef>
          <a:fontRef idx="minor">
            <a:schemeClr val="lt1"/>
          </a:fontRef>
        </p:style>
        <p:txBody>
          <a:bodyPr wrap="none" rtlCol="0">
            <a:spAutoFit/>
          </a:bodyPr>
          <a:lstStyle>
            <a:defPPr>
              <a:defRPr lang="de-DE"/>
            </a:defPPr>
          </a:lstStyle>
          <a:p>
            <a:r>
              <a:rPr lang="en-US" altLang="zh-CN" dirty="0"/>
              <a:t>Level shifter</a:t>
            </a:r>
            <a:endParaRPr lang="zh-CN" altLang="en-US" dirty="0"/>
          </a:p>
        </p:txBody>
      </p:sp>
      <p:cxnSp>
        <p:nvCxnSpPr>
          <p:cNvPr id="32" name="直接箭头连接符 31">
            <a:extLst>
              <a:ext uri="{FF2B5EF4-FFF2-40B4-BE49-F238E27FC236}">
                <a16:creationId xmlns:a16="http://schemas.microsoft.com/office/drawing/2014/main" id="{0DEC438B-D719-8E3F-CB81-55C849FE89F7}"/>
              </a:ext>
            </a:extLst>
          </p:cNvPr>
          <p:cNvCxnSpPr>
            <a:cxnSpLocks/>
          </p:cNvCxnSpPr>
          <p:nvPr/>
        </p:nvCxnSpPr>
        <p:spPr>
          <a:xfrm flipV="1">
            <a:off x="5005694" y="2960625"/>
            <a:ext cx="1567339" cy="23840"/>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sp>
        <p:nvSpPr>
          <p:cNvPr id="33" name="文本框 32">
            <a:extLst>
              <a:ext uri="{FF2B5EF4-FFF2-40B4-BE49-F238E27FC236}">
                <a16:creationId xmlns:a16="http://schemas.microsoft.com/office/drawing/2014/main" id="{2072EF79-0A06-0C44-A81B-FBE388F7A6B0}"/>
              </a:ext>
            </a:extLst>
          </p:cNvPr>
          <p:cNvSpPr txBox="1"/>
          <p:nvPr/>
        </p:nvSpPr>
        <p:spPr>
          <a:xfrm>
            <a:off x="10200862" y="1711468"/>
            <a:ext cx="800219" cy="369332"/>
          </a:xfrm>
          <a:prstGeom prst="rect">
            <a:avLst/>
          </a:prstGeom>
          <a:ln>
            <a:noFill/>
          </a:ln>
          <a:effectLst/>
        </p:spPr>
        <p:style>
          <a:lnRef idx="1">
            <a:schemeClr val="accent2"/>
          </a:lnRef>
          <a:fillRef idx="1001">
            <a:schemeClr val="dk2"/>
          </a:fillRef>
          <a:effectRef idx="2">
            <a:schemeClr val="accent2"/>
          </a:effectRef>
          <a:fontRef idx="minor">
            <a:schemeClr val="lt1"/>
          </a:fontRef>
        </p:style>
        <p:txBody>
          <a:bodyPr wrap="none" rtlCol="0">
            <a:spAutoFit/>
          </a:bodyPr>
          <a:lstStyle>
            <a:defPPr>
              <a:defRPr lang="de-DE"/>
            </a:defPPr>
          </a:lstStyle>
          <a:p>
            <a:r>
              <a:rPr lang="en-US" altLang="zh-CN" dirty="0"/>
              <a:t>EVSE</a:t>
            </a:r>
            <a:endParaRPr lang="zh-CN" altLang="en-US" dirty="0"/>
          </a:p>
        </p:txBody>
      </p:sp>
      <p:pic>
        <p:nvPicPr>
          <p:cNvPr id="34" name="图片 33">
            <a:extLst>
              <a:ext uri="{FF2B5EF4-FFF2-40B4-BE49-F238E27FC236}">
                <a16:creationId xmlns:a16="http://schemas.microsoft.com/office/drawing/2014/main" id="{2E608F7A-4CC0-0B35-BB1F-37BFC9BB759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062315" y="3812485"/>
            <a:ext cx="1824157" cy="1343036"/>
          </a:xfrm>
          <a:prstGeom prst="rect">
            <a:avLst/>
          </a:prstGeom>
          <a:ln>
            <a:solidFill>
              <a:srgbClr val="0369A3"/>
            </a:solidFill>
          </a:ln>
        </p:spPr>
      </p:pic>
      <p:sp>
        <p:nvSpPr>
          <p:cNvPr id="35" name="文本框 34">
            <a:extLst>
              <a:ext uri="{FF2B5EF4-FFF2-40B4-BE49-F238E27FC236}">
                <a16:creationId xmlns:a16="http://schemas.microsoft.com/office/drawing/2014/main" id="{C9C15B38-88EA-C3E8-A682-1987A4E80FAF}"/>
              </a:ext>
            </a:extLst>
          </p:cNvPr>
          <p:cNvSpPr txBox="1"/>
          <p:nvPr/>
        </p:nvSpPr>
        <p:spPr>
          <a:xfrm>
            <a:off x="9341301" y="4614692"/>
            <a:ext cx="1415772" cy="369332"/>
          </a:xfrm>
          <a:prstGeom prst="rect">
            <a:avLst/>
          </a:prstGeom>
          <a:solidFill>
            <a:schemeClr val="bg1"/>
          </a:solidFill>
          <a:ln>
            <a:solidFill>
              <a:schemeClr val="tx1"/>
            </a:solidFill>
          </a:ln>
        </p:spPr>
        <p:txBody>
          <a:bodyPr wrap="none" rtlCol="0">
            <a:spAutoFit/>
          </a:bodyPr>
          <a:lstStyle/>
          <a:p>
            <a:r>
              <a:rPr lang="en-US" altLang="zh-CN" dirty="0"/>
              <a:t>PWM signal</a:t>
            </a:r>
            <a:endParaRPr lang="zh-CN" altLang="en-US" dirty="0"/>
          </a:p>
        </p:txBody>
      </p:sp>
      <p:pic>
        <p:nvPicPr>
          <p:cNvPr id="36" name="图片 35">
            <a:extLst>
              <a:ext uri="{FF2B5EF4-FFF2-40B4-BE49-F238E27FC236}">
                <a16:creationId xmlns:a16="http://schemas.microsoft.com/office/drawing/2014/main" id="{A1957714-9B56-ECC3-78D9-D0E55DECE30F}"/>
              </a:ext>
            </a:extLst>
          </p:cNvPr>
          <p:cNvPicPr>
            <a:picLocks noChangeAspect="1"/>
          </p:cNvPicPr>
          <p:nvPr/>
        </p:nvPicPr>
        <p:blipFill>
          <a:blip r:embed="rId15" cstate="print">
            <a:extLst>
              <a:ext uri="{BEBA8EAE-BF5A-486C-A8C5-ECC9F3942E4B}">
                <a14:imgProps xmlns:a14="http://schemas.microsoft.com/office/drawing/2010/main">
                  <a14:imgLayer r:embed="rId16">
                    <a14:imgEffect>
                      <a14:backgroundRemoval t="37344" b="92266" l="7205" r="72613">
                        <a14:foregroundMark x1="12717" y1="57578" x2="14323" y2="55469"/>
                        <a14:foregroundMark x1="12804" y1="52812" x2="14236" y2="54688"/>
                        <a14:foregroundMark x1="11978" y1="51229" x2="12457" y2="51875"/>
                        <a14:foregroundMark x1="10286" y1="59922" x2="7943" y2="70781"/>
                        <a14:foregroundMark x1="7943" y1="70781" x2="9115" y2="82734"/>
                        <a14:foregroundMark x1="9115" y1="82734" x2="22483" y2="87500"/>
                        <a14:foregroundMark x1="9766" y1="68047" x2="22960" y2="66641"/>
                        <a14:foregroundMark x1="10113" y1="59766" x2="9852" y2="59766"/>
                        <a14:foregroundMark x1="32465" y1="82656" x2="36198" y2="72734"/>
                        <a14:foregroundMark x1="36198" y1="72734" x2="41016" y2="66328"/>
                        <a14:foregroundMark x1="36892" y1="90547" x2="30599" y2="87031"/>
                        <a14:foregroundMark x1="30599" y1="87031" x2="30339" y2="78281"/>
                        <a14:foregroundMark x1="30339" y1="78281" x2="30339" y2="78281"/>
                        <a14:foregroundMark x1="39670" y1="75000" x2="40061" y2="84453"/>
                        <a14:foregroundMark x1="40061" y1="84453" x2="37413" y2="90859"/>
                        <a14:foregroundMark x1="29731" y1="90859" x2="34722" y2="92266"/>
                        <a14:foregroundMark x1="41363" y1="51094" x2="64757" y2="45781"/>
                        <a14:foregroundMark x1="64757" y1="45781" x2="70095" y2="58203"/>
                        <a14:foregroundMark x1="70095" y1="58203" x2="68142" y2="72656"/>
                        <a14:foregroundMark x1="68142" y1="72656" x2="57726" y2="75938"/>
                        <a14:foregroundMark x1="57726" y1="66797" x2="47873" y2="75313"/>
                        <a14:foregroundMark x1="47873" y1="75313" x2="43880" y2="74063"/>
                        <a14:foregroundMark x1="39844" y1="78125" x2="35677" y2="82500"/>
                        <a14:foregroundMark x1="57465" y1="68672" x2="64280" y2="66016"/>
                        <a14:foregroundMark x1="70833" y1="54688" x2="72613" y2="62656"/>
                        <a14:foregroundMark x1="72613" y1="62656" x2="70747" y2="66953"/>
                        <a14:foregroundMark x1="71181" y1="55937" x2="70833" y2="51563"/>
                        <a14:foregroundMark x1="64019" y1="40547" x2="65929" y2="41875"/>
                        <a14:foregroundMark x1="27127" y1="50313" x2="39800" y2="46250"/>
                        <a14:foregroundMark x1="39800" y1="46250" x2="40842" y2="46250"/>
                        <a14:foregroundMark x1="30773" y1="47656" x2="36068" y2="44063"/>
                        <a14:foregroundMark x1="36068" y1="44063" x2="34983" y2="43125"/>
                        <a14:foregroundMark x1="35417" y1="42813" x2="48915" y2="37578"/>
                        <a14:foregroundMark x1="48915" y1="37578" x2="49089" y2="37422"/>
                        <a14:foregroundMark x1="50868" y1="38516" x2="55642" y2="38047"/>
                        <a14:foregroundMark x1="40234" y1="39922" x2="40234" y2="39922"/>
                        <a14:foregroundMark x1="41623" y1="39063" x2="41623" y2="39063"/>
                        <a14:foregroundMark x1="44010" y1="38047" x2="44010" y2="38047"/>
                        <a14:foregroundMark x1="36892" y1="41172" x2="36892" y2="41172"/>
                        <a14:foregroundMark x1="38151" y1="39844" x2="38151" y2="39844"/>
                        <a14:foregroundMark x1="39800" y1="39063" x2="39800" y2="39063"/>
                        <a14:foregroundMark x1="40408" y1="38906" x2="40408" y2="38906"/>
                        <a14:foregroundMark x1="41406" y1="38203" x2="41406" y2="38203"/>
                        <a14:foregroundMark x1="51563" y1="37969" x2="51563" y2="37969"/>
                        <a14:foregroundMark x1="51606" y1="37344" x2="51606" y2="37344"/>
                        <a14:foregroundMark x1="52734" y1="37969" x2="52734" y2="37969"/>
                        <a14:foregroundMark x1="31293" y1="46563" x2="32639" y2="44922"/>
                        <a14:foregroundMark x1="17448" y1="52344" x2="22352" y2="50859"/>
                        <a14:foregroundMark x1="22352" y1="50859" x2="23090" y2="50859"/>
                        <a14:backgroundMark x1="40451" y1="38203" x2="41710" y2="37109"/>
                        <a14:backgroundMark x1="11632" y1="54375" x2="11632" y2="52891"/>
                        <a14:backgroundMark x1="12587" y1="49609" x2="17188" y2="50391"/>
                        <a14:backgroundMark x1="17188" y1="50391" x2="17578" y2="49922"/>
                        <a14:backgroundMark x1="23524" y1="48906" x2="24870" y2="48047"/>
                        <a14:backgroundMark x1="29297" y1="44766" x2="31163" y2="43203"/>
                        <a14:backgroundMark x1="29774" y1="46250" x2="29774" y2="46250"/>
                        <a14:backgroundMark x1="31467" y1="44688" x2="31467" y2="44688"/>
                        <a14:backgroundMark x1="35026" y1="40313" x2="38628" y2="37578"/>
                        <a14:backgroundMark x1="38628" y1="37578" x2="39453" y2="37969"/>
                        <a14:backgroundMark x1="25087" y1="48047" x2="25087" y2="48047"/>
                        <a14:backgroundMark x1="22135" y1="48672" x2="22135" y2="48672"/>
                        <a14:backgroundMark x1="11762" y1="50859" x2="11762" y2="50859"/>
                      </a14:backgroundRemoval>
                    </a14:imgEffect>
                  </a14:imgLayer>
                </a14:imgProps>
              </a:ext>
              <a:ext uri="{28A0092B-C50C-407E-A947-70E740481C1C}">
                <a14:useLocalDpi xmlns:a14="http://schemas.microsoft.com/office/drawing/2010/main" val="0"/>
              </a:ext>
            </a:extLst>
          </a:blip>
          <a:srcRect t="35402" r="27359" b="6155"/>
          <a:stretch/>
        </p:blipFill>
        <p:spPr>
          <a:xfrm>
            <a:off x="9071515" y="5427871"/>
            <a:ext cx="1770989" cy="791591"/>
          </a:xfrm>
          <a:prstGeom prst="rect">
            <a:avLst/>
          </a:prstGeom>
        </p:spPr>
      </p:pic>
      <p:sp>
        <p:nvSpPr>
          <p:cNvPr id="37" name="云形 36">
            <a:extLst>
              <a:ext uri="{FF2B5EF4-FFF2-40B4-BE49-F238E27FC236}">
                <a16:creationId xmlns:a16="http://schemas.microsoft.com/office/drawing/2014/main" id="{CF0BD0F2-0CE4-F9EE-CC93-4B741022E5F5}"/>
              </a:ext>
            </a:extLst>
          </p:cNvPr>
          <p:cNvSpPr/>
          <p:nvPr/>
        </p:nvSpPr>
        <p:spPr>
          <a:xfrm>
            <a:off x="1516402" y="1005177"/>
            <a:ext cx="5312138" cy="659646"/>
          </a:xfrm>
          <a:prstGeom prst="cloud">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t>Web port</a:t>
            </a:r>
            <a:endParaRPr lang="zh-CN" altLang="en-US" dirty="0"/>
          </a:p>
        </p:txBody>
      </p:sp>
      <p:sp>
        <p:nvSpPr>
          <p:cNvPr id="38" name="箭头: 左弧形 37">
            <a:extLst>
              <a:ext uri="{FF2B5EF4-FFF2-40B4-BE49-F238E27FC236}">
                <a16:creationId xmlns:a16="http://schemas.microsoft.com/office/drawing/2014/main" id="{B3541A8D-07A1-176C-CFA4-3AB3919CC830}"/>
              </a:ext>
            </a:extLst>
          </p:cNvPr>
          <p:cNvSpPr/>
          <p:nvPr/>
        </p:nvSpPr>
        <p:spPr>
          <a:xfrm rot="5400000">
            <a:off x="3963938" y="1345344"/>
            <a:ext cx="369331" cy="653283"/>
          </a:xfrm>
          <a:prstGeom prst="curvedRightArrow">
            <a:avLst>
              <a:gd name="adj1" fmla="val 25000"/>
              <a:gd name="adj2" fmla="val 50000"/>
              <a:gd name="adj3" fmla="val 25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9" name="矩形 38">
            <a:extLst>
              <a:ext uri="{FF2B5EF4-FFF2-40B4-BE49-F238E27FC236}">
                <a16:creationId xmlns:a16="http://schemas.microsoft.com/office/drawing/2014/main" id="{20E84198-0B5A-4CD9-4D90-DAF4EA8EC916}"/>
              </a:ext>
            </a:extLst>
          </p:cNvPr>
          <p:cNvSpPr/>
          <p:nvPr/>
        </p:nvSpPr>
        <p:spPr>
          <a:xfrm>
            <a:off x="8711962" y="2362216"/>
            <a:ext cx="559133" cy="537473"/>
          </a:xfrm>
          <a:prstGeom prst="rect">
            <a:avLst/>
          </a:prstGeom>
          <a:ln w="28575">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600" dirty="0"/>
              <a:t>RX/TX</a:t>
            </a:r>
            <a:endParaRPr lang="zh-CN" altLang="en-US" sz="1600" dirty="0"/>
          </a:p>
        </p:txBody>
      </p:sp>
      <p:sp>
        <p:nvSpPr>
          <p:cNvPr id="45" name="文本框 44">
            <a:extLst>
              <a:ext uri="{FF2B5EF4-FFF2-40B4-BE49-F238E27FC236}">
                <a16:creationId xmlns:a16="http://schemas.microsoft.com/office/drawing/2014/main" id="{43807964-B4CD-FE6E-9201-3E2C872110EC}"/>
              </a:ext>
            </a:extLst>
          </p:cNvPr>
          <p:cNvSpPr txBox="1"/>
          <p:nvPr/>
        </p:nvSpPr>
        <p:spPr>
          <a:xfrm>
            <a:off x="2070759" y="3150838"/>
            <a:ext cx="1069524" cy="369332"/>
          </a:xfrm>
          <a:prstGeom prst="rect">
            <a:avLst/>
          </a:prstGeom>
          <a:noFill/>
        </p:spPr>
        <p:txBody>
          <a:bodyPr wrap="none" rtlCol="0">
            <a:spAutoFit/>
          </a:bodyPr>
          <a:lstStyle/>
          <a:p>
            <a:pPr algn="l"/>
            <a:r>
              <a:rPr lang="en-US" altLang="zh-CN" dirty="0"/>
              <a:t>Wireless</a:t>
            </a:r>
            <a:endParaRPr lang="zh-CN" altLang="en-US" dirty="0" err="1"/>
          </a:p>
        </p:txBody>
      </p:sp>
      <p:sp>
        <p:nvSpPr>
          <p:cNvPr id="46" name="文本框 45">
            <a:extLst>
              <a:ext uri="{FF2B5EF4-FFF2-40B4-BE49-F238E27FC236}">
                <a16:creationId xmlns:a16="http://schemas.microsoft.com/office/drawing/2014/main" id="{4B46345F-5713-C374-E6FA-7772FCE03CD5}"/>
              </a:ext>
            </a:extLst>
          </p:cNvPr>
          <p:cNvSpPr txBox="1"/>
          <p:nvPr/>
        </p:nvSpPr>
        <p:spPr>
          <a:xfrm>
            <a:off x="6111514" y="3143954"/>
            <a:ext cx="1954381" cy="369332"/>
          </a:xfrm>
          <a:prstGeom prst="rect">
            <a:avLst/>
          </a:prstGeom>
          <a:noFill/>
        </p:spPr>
        <p:txBody>
          <a:bodyPr wrap="none" rtlCol="0">
            <a:spAutoFit/>
          </a:bodyPr>
          <a:lstStyle/>
          <a:p>
            <a:pPr algn="l"/>
            <a:r>
              <a:rPr lang="en-US" altLang="zh-CN" dirty="0"/>
              <a:t>Serial connection</a:t>
            </a:r>
            <a:endParaRPr lang="zh-CN" altLang="en-US" dirty="0" err="1"/>
          </a:p>
        </p:txBody>
      </p:sp>
      <p:sp>
        <p:nvSpPr>
          <p:cNvPr id="47" name="矩形 46">
            <a:extLst>
              <a:ext uri="{FF2B5EF4-FFF2-40B4-BE49-F238E27FC236}">
                <a16:creationId xmlns:a16="http://schemas.microsoft.com/office/drawing/2014/main" id="{8573528D-1D11-C245-40D5-92993C3DEB6E}"/>
              </a:ext>
            </a:extLst>
          </p:cNvPr>
          <p:cNvSpPr/>
          <p:nvPr/>
        </p:nvSpPr>
        <p:spPr>
          <a:xfrm>
            <a:off x="4776262" y="1744594"/>
            <a:ext cx="4565039" cy="1684406"/>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endParaRPr lang="zh-CN" altLang="en-US" sz="1400" dirty="0">
              <a:solidFill>
                <a:schemeClr val="tx1"/>
              </a:solidFill>
            </a:endParaRPr>
          </a:p>
        </p:txBody>
      </p:sp>
    </p:spTree>
    <p:extLst>
      <p:ext uri="{BB962C8B-B14F-4D97-AF65-F5344CB8AC3E}">
        <p14:creationId xmlns:p14="http://schemas.microsoft.com/office/powerpoint/2010/main" val="2560310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9"/>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46"/>
                                        </p:tgtEl>
                                        <p:attrNameLst>
                                          <p:attrName>style.visibility</p:attrName>
                                        </p:attrNameLst>
                                      </p:cBhvr>
                                      <p:to>
                                        <p:strVal val="visible"/>
                                      </p:to>
                                    </p:set>
                                  </p:childTnLst>
                                </p:cTn>
                              </p:par>
                              <p:par>
                                <p:cTn id="42" presetID="10"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7" grpId="0" animBg="1"/>
      <p:bldP spid="8" grpId="0" animBg="1"/>
      <p:bldP spid="15" grpId="0" animBg="1"/>
      <p:bldP spid="16" grpId="0" animBg="1"/>
      <p:bldP spid="17" grpId="0" animBg="1"/>
      <p:bldP spid="18" grpId="0" animBg="1"/>
      <p:bldP spid="19" grpId="0" animBg="1"/>
      <p:bldP spid="20" grpId="0" animBg="1"/>
      <p:bldP spid="23" grpId="0" animBg="1"/>
      <p:bldP spid="27" grpId="0" animBg="1"/>
      <p:bldP spid="29" grpId="0" animBg="1"/>
      <p:bldP spid="31" grpId="0" animBg="1"/>
      <p:bldP spid="33" grpId="0" animBg="1"/>
      <p:bldP spid="35" grpId="0" animBg="1"/>
      <p:bldP spid="37" grpId="0" animBg="1"/>
      <p:bldP spid="38" grpId="0" animBg="1"/>
      <p:bldP spid="39" grpId="0" animBg="1"/>
      <p:bldP spid="45" grpId="0"/>
      <p:bldP spid="46" grpId="0"/>
      <p:bldP spid="4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8C59EC6-51CD-401D-8B88-3A844A1F5FB0}"/>
              </a:ext>
            </a:extLst>
          </p:cNvPr>
          <p:cNvSpPr>
            <a:spLocks noGrp="1"/>
          </p:cNvSpPr>
          <p:nvPr>
            <p:ph type="title"/>
          </p:nvPr>
        </p:nvSpPr>
        <p:spPr/>
        <p:txBody>
          <a:bodyPr/>
          <a:lstStyle/>
          <a:p>
            <a:r>
              <a:rPr lang="en-US" altLang="zh-CN" sz="2800" dirty="0">
                <a:solidFill>
                  <a:srgbClr val="000000"/>
                </a:solidFill>
                <a:latin typeface="Arial"/>
              </a:rPr>
              <a:t>Charge modes</a:t>
            </a:r>
            <a:br>
              <a:rPr lang="en-US" altLang="zh-CN" sz="2800" dirty="0">
                <a:solidFill>
                  <a:srgbClr val="000000"/>
                </a:solidFill>
                <a:latin typeface="Arial"/>
              </a:rPr>
            </a:br>
            <a:endParaRPr lang="zh-CN" altLang="en-US" dirty="0"/>
          </a:p>
        </p:txBody>
      </p:sp>
      <p:sp>
        <p:nvSpPr>
          <p:cNvPr id="5" name="页脚占位符 4">
            <a:extLst>
              <a:ext uri="{FF2B5EF4-FFF2-40B4-BE49-F238E27FC236}">
                <a16:creationId xmlns:a16="http://schemas.microsoft.com/office/drawing/2014/main" id="{85792F6C-5A1E-87D1-713E-862FB00A0B03}"/>
              </a:ext>
            </a:extLst>
          </p:cNvPr>
          <p:cNvSpPr>
            <a:spLocks noGrp="1"/>
          </p:cNvSpPr>
          <p:nvPr>
            <p:ph type="ftr" sz="quarter" idx="3"/>
          </p:nvPr>
        </p:nvSpPr>
        <p:spPr/>
        <p:txBody>
          <a:bodyPr/>
          <a:lstStyle/>
          <a:p>
            <a:pPr>
              <a:defRPr/>
            </a:pPr>
            <a:r>
              <a:rPr lang="en-US" dirty="0"/>
              <a:t>Charging Station Upgrade to OCPP Communication for Smart Charging</a:t>
            </a:r>
            <a:r>
              <a:rPr lang="de-DE" dirty="0"/>
              <a:t>  |  Yunan Jiang  |  12.05.2025  | </a:t>
            </a:r>
            <a:endParaRPr lang="en-GB" dirty="0"/>
          </a:p>
        </p:txBody>
      </p:sp>
      <p:sp>
        <p:nvSpPr>
          <p:cNvPr id="6" name="灯片编号占位符 5">
            <a:extLst>
              <a:ext uri="{FF2B5EF4-FFF2-40B4-BE49-F238E27FC236}">
                <a16:creationId xmlns:a16="http://schemas.microsoft.com/office/drawing/2014/main" id="{53BA1ED4-AB9D-C24E-2951-35E7C43DD1B2}"/>
              </a:ext>
            </a:extLst>
          </p:cNvPr>
          <p:cNvSpPr>
            <a:spLocks noGrp="1"/>
          </p:cNvSpPr>
          <p:nvPr>
            <p:ph type="sldNum" sz="quarter" idx="4"/>
          </p:nvPr>
        </p:nvSpPr>
        <p:spPr/>
        <p:txBody>
          <a:bodyPr/>
          <a:lstStyle/>
          <a:p>
            <a:fld id="{9D14B223-4EE8-42EF-A124-AE991960464B}" type="slidenum">
              <a:rPr lang="de-DE" smtClean="0"/>
              <a:pPr/>
              <a:t>5</a:t>
            </a:fld>
            <a:endParaRPr lang="de-DE" dirty="0"/>
          </a:p>
        </p:txBody>
      </p:sp>
      <p:grpSp>
        <p:nvGrpSpPr>
          <p:cNvPr id="16" name="组合 15">
            <a:extLst>
              <a:ext uri="{FF2B5EF4-FFF2-40B4-BE49-F238E27FC236}">
                <a16:creationId xmlns:a16="http://schemas.microsoft.com/office/drawing/2014/main" id="{CF773EDD-DB04-F8FB-DC47-6F9DA9615FF9}"/>
              </a:ext>
            </a:extLst>
          </p:cNvPr>
          <p:cNvGrpSpPr/>
          <p:nvPr/>
        </p:nvGrpSpPr>
        <p:grpSpPr>
          <a:xfrm>
            <a:off x="1479419" y="1903728"/>
            <a:ext cx="9233162" cy="3675017"/>
            <a:chOff x="1448389" y="1985324"/>
            <a:chExt cx="9233162" cy="3675017"/>
          </a:xfrm>
        </p:grpSpPr>
        <p:sp>
          <p:nvSpPr>
            <p:cNvPr id="7" name="矩形 6">
              <a:extLst>
                <a:ext uri="{FF2B5EF4-FFF2-40B4-BE49-F238E27FC236}">
                  <a16:creationId xmlns:a16="http://schemas.microsoft.com/office/drawing/2014/main" id="{015510AC-7A01-AA93-1E6D-CD0071518FBB}"/>
                </a:ext>
              </a:extLst>
            </p:cNvPr>
            <p:cNvSpPr/>
            <p:nvPr/>
          </p:nvSpPr>
          <p:spPr>
            <a:xfrm>
              <a:off x="1448389" y="1985324"/>
              <a:ext cx="2847703" cy="3675017"/>
            </a:xfrm>
            <a:prstGeom prst="rect">
              <a:avLst/>
            </a:prstGeom>
            <a:ln w="19050">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marL="285750" indent="-285750">
                <a:buFont typeface="Arial" panose="020B0604020202020204" pitchFamily="34" charset="0"/>
                <a:buChar char="•"/>
              </a:pPr>
              <a:r>
                <a:rPr lang="en-US" altLang="zh-CN" b="1" dirty="0"/>
                <a:t>Start</a:t>
              </a:r>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en-US" altLang="zh-CN" b="1" dirty="0"/>
                <a:t>Stop</a:t>
              </a:r>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en-US" altLang="zh-CN" b="1" dirty="0"/>
                <a:t>Buttons on the charge pile or website</a:t>
              </a:r>
              <a:endParaRPr lang="zh-CN" altLang="en-US" b="1" dirty="0"/>
            </a:p>
          </p:txBody>
        </p:sp>
        <p:sp>
          <p:nvSpPr>
            <p:cNvPr id="9" name="矩形 8">
              <a:extLst>
                <a:ext uri="{FF2B5EF4-FFF2-40B4-BE49-F238E27FC236}">
                  <a16:creationId xmlns:a16="http://schemas.microsoft.com/office/drawing/2014/main" id="{EF72D8E2-EE9A-5F11-F510-C266F41CC4E1}"/>
                </a:ext>
              </a:extLst>
            </p:cNvPr>
            <p:cNvSpPr/>
            <p:nvPr/>
          </p:nvSpPr>
          <p:spPr>
            <a:xfrm>
              <a:off x="4641119" y="1985324"/>
              <a:ext cx="2847703" cy="3675017"/>
            </a:xfrm>
            <a:prstGeom prst="rect">
              <a:avLst/>
            </a:prstGeom>
            <a:ln w="19050">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marL="285750" indent="-285750">
                <a:buFont typeface="Arial" panose="020B0604020202020204" pitchFamily="34" charset="0"/>
                <a:buChar char="•"/>
              </a:pPr>
              <a:r>
                <a:rPr lang="en-US" altLang="zh-CN" b="1" dirty="0"/>
                <a:t>Charge according to the uploaded schedule</a:t>
              </a:r>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en-US" altLang="zh-CN" b="1" dirty="0"/>
                <a:t>Start time,  charge power of each time interval</a:t>
              </a:r>
            </a:p>
            <a:p>
              <a:endParaRPr lang="zh-CN" altLang="en-US" dirty="0"/>
            </a:p>
          </p:txBody>
        </p:sp>
        <p:sp>
          <p:nvSpPr>
            <p:cNvPr id="11" name="矩形 10">
              <a:extLst>
                <a:ext uri="{FF2B5EF4-FFF2-40B4-BE49-F238E27FC236}">
                  <a16:creationId xmlns:a16="http://schemas.microsoft.com/office/drawing/2014/main" id="{3842BC2E-D0D3-6202-918F-0BDC13E8DF9D}"/>
                </a:ext>
              </a:extLst>
            </p:cNvPr>
            <p:cNvSpPr/>
            <p:nvPr/>
          </p:nvSpPr>
          <p:spPr>
            <a:xfrm>
              <a:off x="7833848" y="1985324"/>
              <a:ext cx="2847703" cy="3675017"/>
            </a:xfrm>
            <a:prstGeom prst="rect">
              <a:avLst/>
            </a:prstGeom>
            <a:ln w="19050">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marL="285750" indent="-285750">
                <a:buFont typeface="Arial" panose="020B0604020202020204" pitchFamily="34" charset="0"/>
                <a:buChar char="•"/>
              </a:pPr>
              <a:r>
                <a:rPr lang="en-US" altLang="zh-CN" b="1" dirty="0"/>
                <a:t>The schedule is generated by the optimizer according to the user’s needs.</a:t>
              </a:r>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en-US" altLang="zh-CN" b="1" dirty="0"/>
                <a:t>Correction of the charging plan periodically </a:t>
              </a:r>
              <a:endParaRPr lang="zh-CN" altLang="en-US" b="1" dirty="0"/>
            </a:p>
          </p:txBody>
        </p:sp>
      </p:grpSp>
      <p:pic>
        <p:nvPicPr>
          <p:cNvPr id="13" name="图片 12">
            <a:extLst>
              <a:ext uri="{FF2B5EF4-FFF2-40B4-BE49-F238E27FC236}">
                <a16:creationId xmlns:a16="http://schemas.microsoft.com/office/drawing/2014/main" id="{30CE1B7B-EC33-AE68-C32B-BEC576ED95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6553" y="4866030"/>
            <a:ext cx="1144241" cy="550810"/>
          </a:xfrm>
          <a:prstGeom prst="rect">
            <a:avLst/>
          </a:prstGeom>
        </p:spPr>
      </p:pic>
      <p:pic>
        <p:nvPicPr>
          <p:cNvPr id="14" name="图片 13">
            <a:extLst>
              <a:ext uri="{FF2B5EF4-FFF2-40B4-BE49-F238E27FC236}">
                <a16:creationId xmlns:a16="http://schemas.microsoft.com/office/drawing/2014/main" id="{EE6BF8B4-E7F1-3254-08FA-8891C98C38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16195" y="4575088"/>
            <a:ext cx="1003657" cy="1003657"/>
          </a:xfrm>
          <a:prstGeom prst="rect">
            <a:avLst/>
          </a:prstGeom>
        </p:spPr>
      </p:pic>
      <p:pic>
        <p:nvPicPr>
          <p:cNvPr id="15" name="图片 14">
            <a:extLst>
              <a:ext uri="{FF2B5EF4-FFF2-40B4-BE49-F238E27FC236}">
                <a16:creationId xmlns:a16="http://schemas.microsoft.com/office/drawing/2014/main" id="{AFE56BD5-EE21-9CE7-1D80-9E7EB9A7281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47990" y="4569938"/>
            <a:ext cx="977638" cy="964797"/>
          </a:xfrm>
          <a:prstGeom prst="rect">
            <a:avLst/>
          </a:prstGeom>
        </p:spPr>
      </p:pic>
      <p:sp>
        <p:nvSpPr>
          <p:cNvPr id="17" name="矩形: 圆角 16">
            <a:extLst>
              <a:ext uri="{FF2B5EF4-FFF2-40B4-BE49-F238E27FC236}">
                <a16:creationId xmlns:a16="http://schemas.microsoft.com/office/drawing/2014/main" id="{37D6CA15-AFC0-B11E-1976-8DB2727AC3D8}"/>
              </a:ext>
            </a:extLst>
          </p:cNvPr>
          <p:cNvSpPr/>
          <p:nvPr/>
        </p:nvSpPr>
        <p:spPr>
          <a:xfrm>
            <a:off x="2107580" y="1593778"/>
            <a:ext cx="1670039" cy="646674"/>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dirty="0">
                <a:solidFill>
                  <a:schemeClr val="bg1"/>
                </a:solidFill>
              </a:rPr>
              <a:t>Direct charging</a:t>
            </a:r>
            <a:endParaRPr lang="zh-CN" altLang="en-US" dirty="0">
              <a:solidFill>
                <a:schemeClr val="bg1"/>
              </a:solidFill>
            </a:endParaRPr>
          </a:p>
        </p:txBody>
      </p:sp>
      <p:sp>
        <p:nvSpPr>
          <p:cNvPr id="18" name="矩形: 圆角 17">
            <a:extLst>
              <a:ext uri="{FF2B5EF4-FFF2-40B4-BE49-F238E27FC236}">
                <a16:creationId xmlns:a16="http://schemas.microsoft.com/office/drawing/2014/main" id="{CCC16632-0A01-B26B-76DA-40A041E004FF}"/>
              </a:ext>
            </a:extLst>
          </p:cNvPr>
          <p:cNvSpPr/>
          <p:nvPr/>
        </p:nvSpPr>
        <p:spPr>
          <a:xfrm>
            <a:off x="5260980" y="1580391"/>
            <a:ext cx="1670039" cy="646674"/>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dirty="0">
                <a:solidFill>
                  <a:schemeClr val="bg1"/>
                </a:solidFill>
              </a:rPr>
              <a:t>Manual schedule</a:t>
            </a:r>
            <a:endParaRPr lang="zh-CN" altLang="en-US" dirty="0">
              <a:solidFill>
                <a:schemeClr val="bg1"/>
              </a:solidFill>
            </a:endParaRPr>
          </a:p>
        </p:txBody>
      </p:sp>
      <p:sp>
        <p:nvSpPr>
          <p:cNvPr id="19" name="矩形: 圆角 18">
            <a:extLst>
              <a:ext uri="{FF2B5EF4-FFF2-40B4-BE49-F238E27FC236}">
                <a16:creationId xmlns:a16="http://schemas.microsoft.com/office/drawing/2014/main" id="{22FA0943-0B30-11D1-044A-EAAB03BAAB9E}"/>
              </a:ext>
            </a:extLst>
          </p:cNvPr>
          <p:cNvSpPr/>
          <p:nvPr/>
        </p:nvSpPr>
        <p:spPr>
          <a:xfrm>
            <a:off x="8453709" y="1593778"/>
            <a:ext cx="1670039" cy="646674"/>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dirty="0">
                <a:solidFill>
                  <a:schemeClr val="bg1"/>
                </a:solidFill>
              </a:rPr>
              <a:t>Dynamic adjustment</a:t>
            </a:r>
            <a:endParaRPr lang="zh-CN" altLang="en-US" dirty="0">
              <a:solidFill>
                <a:schemeClr val="bg1"/>
              </a:solidFill>
            </a:endParaRPr>
          </a:p>
        </p:txBody>
      </p:sp>
    </p:spTree>
    <p:extLst>
      <p:ext uri="{BB962C8B-B14F-4D97-AF65-F5344CB8AC3E}">
        <p14:creationId xmlns:p14="http://schemas.microsoft.com/office/powerpoint/2010/main" val="2350853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EC9B4E7-78EC-F4D1-3D82-31A10664EC0D}"/>
              </a:ext>
            </a:extLst>
          </p:cNvPr>
          <p:cNvSpPr>
            <a:spLocks noGrp="1"/>
          </p:cNvSpPr>
          <p:nvPr>
            <p:ph type="title"/>
          </p:nvPr>
        </p:nvSpPr>
        <p:spPr/>
        <p:txBody>
          <a:bodyPr/>
          <a:lstStyle/>
          <a:p>
            <a:r>
              <a:rPr lang="en-US" altLang="zh-CN" sz="2800" dirty="0">
                <a:solidFill>
                  <a:srgbClr val="000000"/>
                </a:solidFill>
                <a:latin typeface="Arial"/>
              </a:rPr>
              <a:t>Detailed charging steps</a:t>
            </a:r>
            <a:br>
              <a:rPr lang="en-US" altLang="zh-CN" sz="2800" dirty="0">
                <a:solidFill>
                  <a:srgbClr val="000000"/>
                </a:solidFill>
                <a:latin typeface="Arial"/>
              </a:rPr>
            </a:br>
            <a:endParaRPr lang="zh-CN" altLang="en-US" dirty="0"/>
          </a:p>
        </p:txBody>
      </p:sp>
      <p:sp>
        <p:nvSpPr>
          <p:cNvPr id="5" name="页脚占位符 4">
            <a:extLst>
              <a:ext uri="{FF2B5EF4-FFF2-40B4-BE49-F238E27FC236}">
                <a16:creationId xmlns:a16="http://schemas.microsoft.com/office/drawing/2014/main" id="{C50B63D3-0B05-169D-1040-306A33CC8B32}"/>
              </a:ext>
            </a:extLst>
          </p:cNvPr>
          <p:cNvSpPr>
            <a:spLocks noGrp="1"/>
          </p:cNvSpPr>
          <p:nvPr>
            <p:ph type="ftr" sz="quarter" idx="3"/>
          </p:nvPr>
        </p:nvSpPr>
        <p:spPr/>
        <p:txBody>
          <a:bodyPr/>
          <a:lstStyle/>
          <a:p>
            <a:pPr>
              <a:defRPr/>
            </a:pPr>
            <a:r>
              <a:rPr lang="en-US" dirty="0"/>
              <a:t>Charging Station Upgrade to OCPP Communication for Smart Charging</a:t>
            </a:r>
            <a:r>
              <a:rPr lang="de-DE" dirty="0"/>
              <a:t>  |  Name des/der Referierenden  |  10.10.2024  | </a:t>
            </a:r>
            <a:endParaRPr lang="en-GB" dirty="0"/>
          </a:p>
        </p:txBody>
      </p:sp>
      <p:sp>
        <p:nvSpPr>
          <p:cNvPr id="6" name="灯片编号占位符 5">
            <a:extLst>
              <a:ext uri="{FF2B5EF4-FFF2-40B4-BE49-F238E27FC236}">
                <a16:creationId xmlns:a16="http://schemas.microsoft.com/office/drawing/2014/main" id="{F1238BEB-7CF1-B6BD-98B1-4130F9118608}"/>
              </a:ext>
            </a:extLst>
          </p:cNvPr>
          <p:cNvSpPr>
            <a:spLocks noGrp="1"/>
          </p:cNvSpPr>
          <p:nvPr>
            <p:ph type="sldNum" sz="quarter" idx="4"/>
          </p:nvPr>
        </p:nvSpPr>
        <p:spPr/>
        <p:txBody>
          <a:bodyPr/>
          <a:lstStyle/>
          <a:p>
            <a:fld id="{9D14B223-4EE8-42EF-A124-AE991960464B}" type="slidenum">
              <a:rPr lang="de-DE" smtClean="0"/>
              <a:pPr/>
              <a:t>6</a:t>
            </a:fld>
            <a:endParaRPr lang="de-DE" dirty="0"/>
          </a:p>
        </p:txBody>
      </p:sp>
      <p:sp>
        <p:nvSpPr>
          <p:cNvPr id="7" name="矩形: 圆角 6">
            <a:extLst>
              <a:ext uri="{FF2B5EF4-FFF2-40B4-BE49-F238E27FC236}">
                <a16:creationId xmlns:a16="http://schemas.microsoft.com/office/drawing/2014/main" id="{6C0C0E05-DD02-72E2-D2A4-1616EEA23A57}"/>
              </a:ext>
            </a:extLst>
          </p:cNvPr>
          <p:cNvSpPr/>
          <p:nvPr/>
        </p:nvSpPr>
        <p:spPr>
          <a:xfrm>
            <a:off x="702086" y="2201152"/>
            <a:ext cx="1828800" cy="2743200"/>
          </a:xfrm>
          <a:prstGeom prst="roundRect">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EVSE: </a:t>
            </a:r>
          </a:p>
          <a:p>
            <a:pPr algn="ctr"/>
            <a:r>
              <a:rPr lang="en-US" altLang="zh-CN" dirty="0">
                <a:solidFill>
                  <a:schemeClr val="tx1"/>
                </a:solidFill>
              </a:rPr>
              <a:t>EV is present</a:t>
            </a:r>
            <a:endParaRPr lang="zh-CN" altLang="en-US" dirty="0">
              <a:solidFill>
                <a:schemeClr val="tx1"/>
              </a:solidFill>
            </a:endParaRPr>
          </a:p>
        </p:txBody>
      </p:sp>
      <p:sp>
        <p:nvSpPr>
          <p:cNvPr id="9" name="矩形: 圆角 8">
            <a:extLst>
              <a:ext uri="{FF2B5EF4-FFF2-40B4-BE49-F238E27FC236}">
                <a16:creationId xmlns:a16="http://schemas.microsoft.com/office/drawing/2014/main" id="{29D5CAB2-553B-5BDC-3526-4A0CA8E1B5CE}"/>
              </a:ext>
            </a:extLst>
          </p:cNvPr>
          <p:cNvSpPr/>
          <p:nvPr/>
        </p:nvSpPr>
        <p:spPr>
          <a:xfrm>
            <a:off x="3007890" y="5497404"/>
            <a:ext cx="1611085" cy="697001"/>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dirty="0"/>
              <a:t>ERROR</a:t>
            </a:r>
            <a:endParaRPr lang="zh-CN" altLang="en-US" dirty="0"/>
          </a:p>
        </p:txBody>
      </p:sp>
      <p:sp>
        <p:nvSpPr>
          <p:cNvPr id="13" name="矩形: 圆角 12">
            <a:extLst>
              <a:ext uri="{FF2B5EF4-FFF2-40B4-BE49-F238E27FC236}">
                <a16:creationId xmlns:a16="http://schemas.microsoft.com/office/drawing/2014/main" id="{6AC1140A-1B27-064E-4174-40DACC28AA36}"/>
              </a:ext>
            </a:extLst>
          </p:cNvPr>
          <p:cNvSpPr/>
          <p:nvPr/>
        </p:nvSpPr>
        <p:spPr>
          <a:xfrm>
            <a:off x="793526" y="1462502"/>
            <a:ext cx="1645920" cy="838199"/>
          </a:xfrm>
          <a:prstGeom prst="roundRect">
            <a:avLst/>
          </a:prstGeom>
          <a:solidFill>
            <a:schemeClr val="tx2"/>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Plug in the charge plug </a:t>
            </a:r>
            <a:endParaRPr lang="zh-CN" altLang="en-US" dirty="0"/>
          </a:p>
        </p:txBody>
      </p:sp>
      <p:cxnSp>
        <p:nvCxnSpPr>
          <p:cNvPr id="17" name="直接箭头连接符 16">
            <a:extLst>
              <a:ext uri="{FF2B5EF4-FFF2-40B4-BE49-F238E27FC236}">
                <a16:creationId xmlns:a16="http://schemas.microsoft.com/office/drawing/2014/main" id="{6ECF3019-0850-3FF0-5D75-C21D4DC188A3}"/>
              </a:ext>
            </a:extLst>
          </p:cNvPr>
          <p:cNvCxnSpPr>
            <a:cxnSpLocks/>
            <a:stCxn id="23" idx="2"/>
            <a:endCxn id="9" idx="0"/>
          </p:cNvCxnSpPr>
          <p:nvPr/>
        </p:nvCxnSpPr>
        <p:spPr>
          <a:xfrm>
            <a:off x="3803275" y="4946370"/>
            <a:ext cx="10158" cy="55103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8" name="文本框 17">
            <a:extLst>
              <a:ext uri="{FF2B5EF4-FFF2-40B4-BE49-F238E27FC236}">
                <a16:creationId xmlns:a16="http://schemas.microsoft.com/office/drawing/2014/main" id="{460098F7-845A-3B58-8B55-8A171B8B73D4}"/>
              </a:ext>
            </a:extLst>
          </p:cNvPr>
          <p:cNvSpPr txBox="1"/>
          <p:nvPr/>
        </p:nvSpPr>
        <p:spPr>
          <a:xfrm>
            <a:off x="3868575" y="5044185"/>
            <a:ext cx="761747" cy="369332"/>
          </a:xfrm>
          <a:prstGeom prst="rect">
            <a:avLst/>
          </a:prstGeom>
          <a:noFill/>
        </p:spPr>
        <p:txBody>
          <a:bodyPr wrap="none" rtlCol="0">
            <a:spAutoFit/>
          </a:bodyPr>
          <a:lstStyle/>
          <a:p>
            <a:r>
              <a:rPr lang="en-US" altLang="zh-CN" dirty="0"/>
              <a:t>If not </a:t>
            </a:r>
            <a:endParaRPr lang="zh-CN" altLang="en-US" dirty="0"/>
          </a:p>
        </p:txBody>
      </p:sp>
      <p:cxnSp>
        <p:nvCxnSpPr>
          <p:cNvPr id="19" name="连接符: 肘形 18">
            <a:extLst>
              <a:ext uri="{FF2B5EF4-FFF2-40B4-BE49-F238E27FC236}">
                <a16:creationId xmlns:a16="http://schemas.microsoft.com/office/drawing/2014/main" id="{3AEF85D6-9E35-D960-E446-6D630C58E0A8}"/>
              </a:ext>
            </a:extLst>
          </p:cNvPr>
          <p:cNvCxnSpPr>
            <a:cxnSpLocks/>
            <a:stCxn id="28" idx="2"/>
            <a:endCxn id="9" idx="3"/>
          </p:cNvCxnSpPr>
          <p:nvPr/>
        </p:nvCxnSpPr>
        <p:spPr>
          <a:xfrm rot="5400000">
            <a:off x="5947139" y="3616189"/>
            <a:ext cx="901553" cy="3557879"/>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20" name="文本框 19">
            <a:extLst>
              <a:ext uri="{FF2B5EF4-FFF2-40B4-BE49-F238E27FC236}">
                <a16:creationId xmlns:a16="http://schemas.microsoft.com/office/drawing/2014/main" id="{DDCB860C-A980-3395-66C3-E1CA313559B9}"/>
              </a:ext>
            </a:extLst>
          </p:cNvPr>
          <p:cNvSpPr txBox="1"/>
          <p:nvPr/>
        </p:nvSpPr>
        <p:spPr>
          <a:xfrm>
            <a:off x="5804898" y="5476573"/>
            <a:ext cx="1941557" cy="369332"/>
          </a:xfrm>
          <a:prstGeom prst="rect">
            <a:avLst/>
          </a:prstGeom>
          <a:noFill/>
        </p:spPr>
        <p:txBody>
          <a:bodyPr wrap="none" rtlCol="0">
            <a:spAutoFit/>
          </a:bodyPr>
          <a:lstStyle/>
          <a:p>
            <a:r>
              <a:rPr lang="en-US" altLang="zh-CN" dirty="0"/>
              <a:t>Hardware failure </a:t>
            </a:r>
            <a:endParaRPr lang="zh-CN" altLang="en-US" dirty="0"/>
          </a:p>
        </p:txBody>
      </p:sp>
      <p:sp>
        <p:nvSpPr>
          <p:cNvPr id="23" name="矩形: 圆角 22">
            <a:extLst>
              <a:ext uri="{FF2B5EF4-FFF2-40B4-BE49-F238E27FC236}">
                <a16:creationId xmlns:a16="http://schemas.microsoft.com/office/drawing/2014/main" id="{E21D2A7D-FECA-A17F-7699-CB8EF8462B24}"/>
              </a:ext>
            </a:extLst>
          </p:cNvPr>
          <p:cNvSpPr/>
          <p:nvPr/>
        </p:nvSpPr>
        <p:spPr>
          <a:xfrm>
            <a:off x="2888875" y="2203170"/>
            <a:ext cx="1828800" cy="2743200"/>
          </a:xfrm>
          <a:prstGeom prst="roundRect">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Check: </a:t>
            </a:r>
          </a:p>
          <a:p>
            <a:pPr algn="ctr"/>
            <a:r>
              <a:rPr lang="en-US" altLang="zh-CN" dirty="0">
                <a:solidFill>
                  <a:schemeClr val="tx1"/>
                </a:solidFill>
              </a:rPr>
              <a:t>Vehicle, </a:t>
            </a:r>
          </a:p>
          <a:p>
            <a:pPr algn="ctr"/>
            <a:r>
              <a:rPr lang="en-US" altLang="zh-CN" dirty="0">
                <a:solidFill>
                  <a:schemeClr val="tx1"/>
                </a:solidFill>
              </a:rPr>
              <a:t>EVSE, </a:t>
            </a:r>
          </a:p>
          <a:p>
            <a:pPr algn="ctr"/>
            <a:r>
              <a:rPr lang="en-US" altLang="zh-CN" dirty="0">
                <a:solidFill>
                  <a:schemeClr val="tx1"/>
                </a:solidFill>
              </a:rPr>
              <a:t>Shelly,  applicable plan</a:t>
            </a:r>
          </a:p>
        </p:txBody>
      </p:sp>
      <p:sp>
        <p:nvSpPr>
          <p:cNvPr id="24" name="矩形: 圆角 23">
            <a:extLst>
              <a:ext uri="{FF2B5EF4-FFF2-40B4-BE49-F238E27FC236}">
                <a16:creationId xmlns:a16="http://schemas.microsoft.com/office/drawing/2014/main" id="{6AC7DD7A-49A7-E12D-88D5-0E3445758F98}"/>
              </a:ext>
            </a:extLst>
          </p:cNvPr>
          <p:cNvSpPr/>
          <p:nvPr/>
        </p:nvSpPr>
        <p:spPr>
          <a:xfrm>
            <a:off x="2984402" y="1462502"/>
            <a:ext cx="1645920" cy="838199"/>
          </a:xfrm>
          <a:prstGeom prst="roundRect">
            <a:avLst/>
          </a:prstGeom>
          <a:solidFill>
            <a:schemeClr val="tx2"/>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Select the charge mode and start </a:t>
            </a:r>
            <a:endParaRPr lang="zh-CN" altLang="en-US" dirty="0"/>
          </a:p>
        </p:txBody>
      </p:sp>
      <p:sp>
        <p:nvSpPr>
          <p:cNvPr id="26" name="矩形: 圆角 25">
            <a:extLst>
              <a:ext uri="{FF2B5EF4-FFF2-40B4-BE49-F238E27FC236}">
                <a16:creationId xmlns:a16="http://schemas.microsoft.com/office/drawing/2014/main" id="{2EDA03FF-26B8-0A0F-423E-FB79D5608F91}"/>
              </a:ext>
            </a:extLst>
          </p:cNvPr>
          <p:cNvSpPr/>
          <p:nvPr/>
        </p:nvSpPr>
        <p:spPr>
          <a:xfrm>
            <a:off x="5075664" y="2203170"/>
            <a:ext cx="1828800" cy="2743200"/>
          </a:xfrm>
          <a:prstGeom prst="roundRect">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Latch plug</a:t>
            </a:r>
          </a:p>
          <a:p>
            <a:pPr algn="ctr"/>
            <a:endParaRPr lang="en-US" altLang="zh-CN" dirty="0">
              <a:solidFill>
                <a:schemeClr val="tx1"/>
              </a:solidFill>
            </a:endParaRPr>
          </a:p>
          <a:p>
            <a:pPr algn="ctr"/>
            <a:r>
              <a:rPr lang="en-US" altLang="zh-CN" dirty="0">
                <a:solidFill>
                  <a:schemeClr val="tx1"/>
                </a:solidFill>
              </a:rPr>
              <a:t>The optimizer generates the  charge schedule</a:t>
            </a:r>
          </a:p>
        </p:txBody>
      </p:sp>
      <p:sp>
        <p:nvSpPr>
          <p:cNvPr id="27" name="矩形: 圆角 26">
            <a:extLst>
              <a:ext uri="{FF2B5EF4-FFF2-40B4-BE49-F238E27FC236}">
                <a16:creationId xmlns:a16="http://schemas.microsoft.com/office/drawing/2014/main" id="{4430E979-8FE3-2682-42A4-07CE4732E0B6}"/>
              </a:ext>
            </a:extLst>
          </p:cNvPr>
          <p:cNvSpPr/>
          <p:nvPr/>
        </p:nvSpPr>
        <p:spPr>
          <a:xfrm>
            <a:off x="5162388" y="1462502"/>
            <a:ext cx="1645920" cy="838199"/>
          </a:xfrm>
          <a:prstGeom prst="roundRect">
            <a:avLst/>
          </a:prstGeom>
          <a:solidFill>
            <a:schemeClr val="tx2"/>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Before charging </a:t>
            </a:r>
            <a:endParaRPr lang="zh-CN" altLang="en-US" dirty="0"/>
          </a:p>
        </p:txBody>
      </p:sp>
      <p:sp>
        <p:nvSpPr>
          <p:cNvPr id="28" name="矩形: 圆角 27">
            <a:extLst>
              <a:ext uri="{FF2B5EF4-FFF2-40B4-BE49-F238E27FC236}">
                <a16:creationId xmlns:a16="http://schemas.microsoft.com/office/drawing/2014/main" id="{E527F890-FF09-916E-A949-65DE1C3040AA}"/>
              </a:ext>
            </a:extLst>
          </p:cNvPr>
          <p:cNvSpPr/>
          <p:nvPr/>
        </p:nvSpPr>
        <p:spPr>
          <a:xfrm>
            <a:off x="7262454" y="2201152"/>
            <a:ext cx="1828800" cy="2743200"/>
          </a:xfrm>
          <a:prstGeom prst="roundRect">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Max. current to EVSE</a:t>
            </a:r>
          </a:p>
          <a:p>
            <a:pPr algn="ctr"/>
            <a:endParaRPr lang="en-US" altLang="zh-CN" dirty="0">
              <a:solidFill>
                <a:schemeClr val="tx1"/>
              </a:solidFill>
            </a:endParaRPr>
          </a:p>
          <a:p>
            <a:pPr algn="ctr"/>
            <a:r>
              <a:rPr lang="en-US" altLang="zh-CN" dirty="0">
                <a:solidFill>
                  <a:schemeClr val="tx1"/>
                </a:solidFill>
              </a:rPr>
              <a:t>Correction</a:t>
            </a:r>
          </a:p>
          <a:p>
            <a:pPr algn="ctr"/>
            <a:endParaRPr lang="en-US" altLang="zh-CN" dirty="0">
              <a:solidFill>
                <a:schemeClr val="tx1"/>
              </a:solidFill>
            </a:endParaRPr>
          </a:p>
          <a:p>
            <a:pPr algn="ctr"/>
            <a:r>
              <a:rPr lang="en-US" altLang="zh-CN" dirty="0">
                <a:solidFill>
                  <a:schemeClr val="tx1"/>
                </a:solidFill>
              </a:rPr>
              <a:t>Polling-EVSE, Shelly</a:t>
            </a:r>
          </a:p>
        </p:txBody>
      </p:sp>
      <p:sp>
        <p:nvSpPr>
          <p:cNvPr id="29" name="矩形: 圆角 28">
            <a:extLst>
              <a:ext uri="{FF2B5EF4-FFF2-40B4-BE49-F238E27FC236}">
                <a16:creationId xmlns:a16="http://schemas.microsoft.com/office/drawing/2014/main" id="{86DACBCB-5E1A-9075-49B2-8E1C36AF75AD}"/>
              </a:ext>
            </a:extLst>
          </p:cNvPr>
          <p:cNvSpPr/>
          <p:nvPr/>
        </p:nvSpPr>
        <p:spPr>
          <a:xfrm>
            <a:off x="7358610" y="1462502"/>
            <a:ext cx="1645920" cy="838199"/>
          </a:xfrm>
          <a:prstGeom prst="roundRect">
            <a:avLst/>
          </a:prstGeom>
          <a:solidFill>
            <a:schemeClr val="tx2"/>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In charging </a:t>
            </a:r>
            <a:endParaRPr lang="zh-CN" altLang="en-US" dirty="0"/>
          </a:p>
        </p:txBody>
      </p:sp>
      <p:sp>
        <p:nvSpPr>
          <p:cNvPr id="30" name="矩形: 圆角 29">
            <a:extLst>
              <a:ext uri="{FF2B5EF4-FFF2-40B4-BE49-F238E27FC236}">
                <a16:creationId xmlns:a16="http://schemas.microsoft.com/office/drawing/2014/main" id="{D9EA5A97-9AD3-62CC-9DA1-1E0C4F33D577}"/>
              </a:ext>
            </a:extLst>
          </p:cNvPr>
          <p:cNvSpPr/>
          <p:nvPr/>
        </p:nvSpPr>
        <p:spPr>
          <a:xfrm>
            <a:off x="9449244" y="2201152"/>
            <a:ext cx="1828800" cy="2743200"/>
          </a:xfrm>
          <a:prstGeom prst="roundRect">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Unlatch</a:t>
            </a:r>
          </a:p>
          <a:p>
            <a:pPr algn="ctr"/>
            <a:endParaRPr lang="en-US" altLang="zh-CN" dirty="0">
              <a:solidFill>
                <a:schemeClr val="tx1"/>
              </a:solidFill>
            </a:endParaRPr>
          </a:p>
          <a:p>
            <a:pPr algn="ctr"/>
            <a:r>
              <a:rPr lang="en-US" altLang="zh-CN" dirty="0">
                <a:solidFill>
                  <a:schemeClr val="tx1"/>
                </a:solidFill>
              </a:rPr>
              <a:t>Clear data</a:t>
            </a:r>
          </a:p>
        </p:txBody>
      </p:sp>
      <p:sp>
        <p:nvSpPr>
          <p:cNvPr id="31" name="矩形: 圆角 30">
            <a:extLst>
              <a:ext uri="{FF2B5EF4-FFF2-40B4-BE49-F238E27FC236}">
                <a16:creationId xmlns:a16="http://schemas.microsoft.com/office/drawing/2014/main" id="{15823238-6126-8AE4-58F8-66950B66B125}"/>
              </a:ext>
            </a:extLst>
          </p:cNvPr>
          <p:cNvSpPr/>
          <p:nvPr/>
        </p:nvSpPr>
        <p:spPr>
          <a:xfrm>
            <a:off x="9540684" y="1462502"/>
            <a:ext cx="1645920" cy="838199"/>
          </a:xfrm>
          <a:prstGeom prst="roundRect">
            <a:avLst/>
          </a:prstGeom>
          <a:solidFill>
            <a:schemeClr val="tx2"/>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Charging ends </a:t>
            </a:r>
            <a:endParaRPr lang="zh-CN" altLang="en-US" dirty="0"/>
          </a:p>
        </p:txBody>
      </p:sp>
    </p:spTree>
    <p:extLst>
      <p:ext uri="{BB962C8B-B14F-4D97-AF65-F5344CB8AC3E}">
        <p14:creationId xmlns:p14="http://schemas.microsoft.com/office/powerpoint/2010/main" val="206400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5C93E8-8F9D-33DB-1708-C4728A6199C5}"/>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0DFE2205-EBE7-48CB-5563-9B451A868259}"/>
              </a:ext>
            </a:extLst>
          </p:cNvPr>
          <p:cNvSpPr>
            <a:spLocks noGrp="1"/>
          </p:cNvSpPr>
          <p:nvPr>
            <p:ph type="title"/>
          </p:nvPr>
        </p:nvSpPr>
        <p:spPr/>
        <p:txBody>
          <a:bodyPr/>
          <a:lstStyle/>
          <a:p>
            <a:r>
              <a:rPr lang="en-US" altLang="zh-CN" sz="2800" dirty="0">
                <a:solidFill>
                  <a:srgbClr val="000000"/>
                </a:solidFill>
                <a:latin typeface="Arial"/>
              </a:rPr>
              <a:t>Trim of plan – Influence of delay</a:t>
            </a:r>
            <a:br>
              <a:rPr lang="en-US" altLang="zh-CN" sz="2800" dirty="0">
                <a:solidFill>
                  <a:srgbClr val="000000"/>
                </a:solidFill>
                <a:latin typeface="Arial"/>
              </a:rPr>
            </a:br>
            <a:endParaRPr lang="zh-CN" altLang="en-US" dirty="0"/>
          </a:p>
        </p:txBody>
      </p:sp>
      <p:sp>
        <p:nvSpPr>
          <p:cNvPr id="5" name="页脚占位符 4">
            <a:extLst>
              <a:ext uri="{FF2B5EF4-FFF2-40B4-BE49-F238E27FC236}">
                <a16:creationId xmlns:a16="http://schemas.microsoft.com/office/drawing/2014/main" id="{34C272A8-E349-CCE7-52A2-E7B29DBBA1E1}"/>
              </a:ext>
            </a:extLst>
          </p:cNvPr>
          <p:cNvSpPr>
            <a:spLocks noGrp="1"/>
          </p:cNvSpPr>
          <p:nvPr>
            <p:ph type="ftr" sz="quarter" idx="3"/>
          </p:nvPr>
        </p:nvSpPr>
        <p:spPr/>
        <p:txBody>
          <a:bodyPr/>
          <a:lstStyle/>
          <a:p>
            <a:pPr>
              <a:defRPr/>
            </a:pPr>
            <a:r>
              <a:rPr lang="en-US" dirty="0"/>
              <a:t>Charging Station Upgrade to OCPP Communication for Smart Charging</a:t>
            </a:r>
            <a:r>
              <a:rPr lang="de-DE" dirty="0"/>
              <a:t>  |  Name des/der Referierenden  |  10.10.2024  | </a:t>
            </a:r>
            <a:endParaRPr lang="en-GB" dirty="0"/>
          </a:p>
        </p:txBody>
      </p:sp>
      <p:sp>
        <p:nvSpPr>
          <p:cNvPr id="6" name="灯片编号占位符 5">
            <a:extLst>
              <a:ext uri="{FF2B5EF4-FFF2-40B4-BE49-F238E27FC236}">
                <a16:creationId xmlns:a16="http://schemas.microsoft.com/office/drawing/2014/main" id="{561ADEB4-031D-C631-C3FA-067F4082F841}"/>
              </a:ext>
            </a:extLst>
          </p:cNvPr>
          <p:cNvSpPr>
            <a:spLocks noGrp="1"/>
          </p:cNvSpPr>
          <p:nvPr>
            <p:ph type="sldNum" sz="quarter" idx="4"/>
          </p:nvPr>
        </p:nvSpPr>
        <p:spPr/>
        <p:txBody>
          <a:bodyPr/>
          <a:lstStyle/>
          <a:p>
            <a:fld id="{9D14B223-4EE8-42EF-A124-AE991960464B}" type="slidenum">
              <a:rPr lang="de-DE" smtClean="0"/>
              <a:pPr/>
              <a:t>7</a:t>
            </a:fld>
            <a:endParaRPr lang="de-DE" dirty="0"/>
          </a:p>
        </p:txBody>
      </p:sp>
      <p:grpSp>
        <p:nvGrpSpPr>
          <p:cNvPr id="100" name="组合 99">
            <a:extLst>
              <a:ext uri="{FF2B5EF4-FFF2-40B4-BE49-F238E27FC236}">
                <a16:creationId xmlns:a16="http://schemas.microsoft.com/office/drawing/2014/main" id="{FAB28303-579A-AD55-3707-77A70D156552}"/>
              </a:ext>
            </a:extLst>
          </p:cNvPr>
          <p:cNvGrpSpPr/>
          <p:nvPr/>
        </p:nvGrpSpPr>
        <p:grpSpPr>
          <a:xfrm>
            <a:off x="1624021" y="1245957"/>
            <a:ext cx="7280251" cy="4847195"/>
            <a:chOff x="1292997" y="1181159"/>
            <a:chExt cx="5696871" cy="3909022"/>
          </a:xfrm>
        </p:grpSpPr>
        <p:sp>
          <p:nvSpPr>
            <p:cNvPr id="41" name="文本框 40">
              <a:extLst>
                <a:ext uri="{FF2B5EF4-FFF2-40B4-BE49-F238E27FC236}">
                  <a16:creationId xmlns:a16="http://schemas.microsoft.com/office/drawing/2014/main" id="{B3D53220-A5A9-88D1-5FC8-74C92C90FEAC}"/>
                </a:ext>
              </a:extLst>
            </p:cNvPr>
            <p:cNvSpPr txBox="1"/>
            <p:nvPr/>
          </p:nvSpPr>
          <p:spPr>
            <a:xfrm>
              <a:off x="2463379" y="4720849"/>
              <a:ext cx="312906" cy="369332"/>
            </a:xfrm>
            <a:prstGeom prst="rect">
              <a:avLst/>
            </a:prstGeom>
            <a:noFill/>
          </p:spPr>
          <p:txBody>
            <a:bodyPr wrap="none" rtlCol="0">
              <a:spAutoFit/>
            </a:bodyPr>
            <a:lstStyle/>
            <a:p>
              <a:pPr algn="l"/>
              <a:r>
                <a:rPr lang="en-US" altLang="zh-CN" dirty="0"/>
                <a:t>0</a:t>
              </a:r>
              <a:endParaRPr lang="zh-CN" altLang="en-US" dirty="0" err="1"/>
            </a:p>
          </p:txBody>
        </p:sp>
        <p:grpSp>
          <p:nvGrpSpPr>
            <p:cNvPr id="99" name="组合 98">
              <a:extLst>
                <a:ext uri="{FF2B5EF4-FFF2-40B4-BE49-F238E27FC236}">
                  <a16:creationId xmlns:a16="http://schemas.microsoft.com/office/drawing/2014/main" id="{B9685253-0174-446B-0457-37999F4BD01A}"/>
                </a:ext>
              </a:extLst>
            </p:cNvPr>
            <p:cNvGrpSpPr/>
            <p:nvPr/>
          </p:nvGrpSpPr>
          <p:grpSpPr>
            <a:xfrm>
              <a:off x="1292997" y="1181159"/>
              <a:ext cx="5696871" cy="3897645"/>
              <a:chOff x="808000" y="1144539"/>
              <a:chExt cx="5696871" cy="3897645"/>
            </a:xfrm>
          </p:grpSpPr>
          <p:cxnSp>
            <p:nvCxnSpPr>
              <p:cNvPr id="13" name="直接箭头连接符 12">
                <a:extLst>
                  <a:ext uri="{FF2B5EF4-FFF2-40B4-BE49-F238E27FC236}">
                    <a16:creationId xmlns:a16="http://schemas.microsoft.com/office/drawing/2014/main" id="{7A444B35-BDF2-4592-AEFC-E514C21BDCC9}"/>
                  </a:ext>
                </a:extLst>
              </p:cNvPr>
              <p:cNvCxnSpPr>
                <a:cxnSpLocks/>
              </p:cNvCxnSpPr>
              <p:nvPr/>
            </p:nvCxnSpPr>
            <p:spPr>
              <a:xfrm flipV="1">
                <a:off x="1955956" y="4535424"/>
                <a:ext cx="4109255" cy="1828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6642A389-2A72-AD33-14F1-19112CDEF372}"/>
                  </a:ext>
                </a:extLst>
              </p:cNvPr>
              <p:cNvCxnSpPr>
                <a:cxnSpLocks/>
              </p:cNvCxnSpPr>
              <p:nvPr/>
            </p:nvCxnSpPr>
            <p:spPr>
              <a:xfrm flipV="1">
                <a:off x="2108356" y="1152144"/>
                <a:ext cx="0" cy="355396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6" name="矩形 15">
                <a:extLst>
                  <a:ext uri="{FF2B5EF4-FFF2-40B4-BE49-F238E27FC236}">
                    <a16:creationId xmlns:a16="http://schemas.microsoft.com/office/drawing/2014/main" id="{7D040480-7F9A-5ADB-5BAD-21EE330C75A2}"/>
                  </a:ext>
                </a:extLst>
              </p:cNvPr>
              <p:cNvSpPr/>
              <p:nvPr/>
            </p:nvSpPr>
            <p:spPr>
              <a:xfrm>
                <a:off x="2123088" y="4078224"/>
                <a:ext cx="1536192" cy="457200"/>
              </a:xfrm>
              <a:prstGeom prst="rect">
                <a:avLst/>
              </a:prstGeom>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1kW</a:t>
                </a:r>
                <a:endParaRPr lang="zh-CN" altLang="en-US" sz="1400" dirty="0">
                  <a:solidFill>
                    <a:schemeClr val="tx1"/>
                  </a:solidFill>
                </a:endParaRPr>
              </a:p>
            </p:txBody>
          </p:sp>
          <p:sp>
            <p:nvSpPr>
              <p:cNvPr id="17" name="矩形 16">
                <a:extLst>
                  <a:ext uri="{FF2B5EF4-FFF2-40B4-BE49-F238E27FC236}">
                    <a16:creationId xmlns:a16="http://schemas.microsoft.com/office/drawing/2014/main" id="{FEB83D62-756D-BA02-D991-D353EE0DC8D8}"/>
                  </a:ext>
                </a:extLst>
              </p:cNvPr>
              <p:cNvSpPr/>
              <p:nvPr/>
            </p:nvSpPr>
            <p:spPr>
              <a:xfrm>
                <a:off x="2123088" y="3621023"/>
                <a:ext cx="1536192" cy="457200"/>
              </a:xfrm>
              <a:prstGeom prst="rect">
                <a:avLst/>
              </a:prstGeom>
              <a:solidFill>
                <a:schemeClr val="accent2"/>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1kW</a:t>
                </a:r>
                <a:endParaRPr lang="zh-CN" altLang="en-US" sz="1400" dirty="0">
                  <a:solidFill>
                    <a:schemeClr val="tx1"/>
                  </a:solidFill>
                </a:endParaRPr>
              </a:p>
            </p:txBody>
          </p:sp>
          <p:sp>
            <p:nvSpPr>
              <p:cNvPr id="18" name="矩形 17">
                <a:extLst>
                  <a:ext uri="{FF2B5EF4-FFF2-40B4-BE49-F238E27FC236}">
                    <a16:creationId xmlns:a16="http://schemas.microsoft.com/office/drawing/2014/main" id="{BB43E33D-0CE2-F505-819B-722FD9B0D516}"/>
                  </a:ext>
                </a:extLst>
              </p:cNvPr>
              <p:cNvSpPr/>
              <p:nvPr/>
            </p:nvSpPr>
            <p:spPr>
              <a:xfrm>
                <a:off x="2123088" y="1792223"/>
                <a:ext cx="1536192" cy="1828800"/>
              </a:xfrm>
              <a:prstGeom prst="rect">
                <a:avLst/>
              </a:prstGeom>
              <a:solidFill>
                <a:schemeClr val="accent4"/>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4kW</a:t>
                </a:r>
                <a:endParaRPr lang="zh-CN" altLang="en-US" sz="1400" dirty="0">
                  <a:solidFill>
                    <a:schemeClr val="tx1"/>
                  </a:solidFill>
                </a:endParaRPr>
              </a:p>
            </p:txBody>
          </p:sp>
          <p:sp>
            <p:nvSpPr>
              <p:cNvPr id="21" name="文本框 20">
                <a:extLst>
                  <a:ext uri="{FF2B5EF4-FFF2-40B4-BE49-F238E27FC236}">
                    <a16:creationId xmlns:a16="http://schemas.microsoft.com/office/drawing/2014/main" id="{AA70821A-A0ED-0531-4C19-B44F2615CDF7}"/>
                  </a:ext>
                </a:extLst>
              </p:cNvPr>
              <p:cNvSpPr txBox="1"/>
              <p:nvPr/>
            </p:nvSpPr>
            <p:spPr>
              <a:xfrm>
                <a:off x="5559356" y="4565813"/>
                <a:ext cx="945515" cy="369332"/>
              </a:xfrm>
              <a:prstGeom prst="rect">
                <a:avLst/>
              </a:prstGeom>
              <a:noFill/>
            </p:spPr>
            <p:txBody>
              <a:bodyPr wrap="none" rtlCol="0">
                <a:spAutoFit/>
              </a:bodyPr>
              <a:lstStyle/>
              <a:p>
                <a:pPr algn="l"/>
                <a:r>
                  <a:rPr lang="en-US" altLang="zh-CN" dirty="0"/>
                  <a:t>Time[h]</a:t>
                </a:r>
                <a:endParaRPr lang="zh-CN" altLang="en-US" dirty="0" err="1"/>
              </a:p>
            </p:txBody>
          </p:sp>
          <p:sp>
            <p:nvSpPr>
              <p:cNvPr id="22" name="文本框 21">
                <a:extLst>
                  <a:ext uri="{FF2B5EF4-FFF2-40B4-BE49-F238E27FC236}">
                    <a16:creationId xmlns:a16="http://schemas.microsoft.com/office/drawing/2014/main" id="{7ACD10AA-B4EC-B7F4-1C0A-5D85FFEC5AC5}"/>
                  </a:ext>
                </a:extLst>
              </p:cNvPr>
              <p:cNvSpPr txBox="1"/>
              <p:nvPr/>
            </p:nvSpPr>
            <p:spPr>
              <a:xfrm>
                <a:off x="808000" y="1144539"/>
                <a:ext cx="1300356" cy="369332"/>
              </a:xfrm>
              <a:prstGeom prst="rect">
                <a:avLst/>
              </a:prstGeom>
              <a:noFill/>
            </p:spPr>
            <p:txBody>
              <a:bodyPr wrap="none" rtlCol="0">
                <a:spAutoFit/>
              </a:bodyPr>
              <a:lstStyle/>
              <a:p>
                <a:pPr algn="l"/>
                <a:r>
                  <a:rPr lang="en-US" altLang="zh-CN" dirty="0"/>
                  <a:t>Power[kW]</a:t>
                </a:r>
                <a:endParaRPr lang="zh-CN" altLang="en-US" dirty="0" err="1"/>
              </a:p>
            </p:txBody>
          </p:sp>
          <p:sp>
            <p:nvSpPr>
              <p:cNvPr id="23" name="文本框 22">
                <a:extLst>
                  <a:ext uri="{FF2B5EF4-FFF2-40B4-BE49-F238E27FC236}">
                    <a16:creationId xmlns:a16="http://schemas.microsoft.com/office/drawing/2014/main" id="{C034B671-FD73-FE5E-83E2-F45A340C2EC0}"/>
                  </a:ext>
                </a:extLst>
              </p:cNvPr>
              <p:cNvSpPr txBox="1"/>
              <p:nvPr/>
            </p:nvSpPr>
            <p:spPr>
              <a:xfrm>
                <a:off x="2644583" y="1378957"/>
                <a:ext cx="3262432" cy="369332"/>
              </a:xfrm>
              <a:prstGeom prst="rect">
                <a:avLst/>
              </a:prstGeom>
              <a:noFill/>
            </p:spPr>
            <p:txBody>
              <a:bodyPr wrap="none" rtlCol="0">
                <a:spAutoFit/>
              </a:bodyPr>
              <a:lstStyle/>
              <a:p>
                <a:pPr algn="l"/>
                <a:r>
                  <a:rPr lang="en-US" altLang="zh-CN" dirty="0"/>
                  <a:t>Power limit (6kW for example)</a:t>
                </a:r>
                <a:endParaRPr lang="zh-CN" altLang="en-US" dirty="0" err="1"/>
              </a:p>
            </p:txBody>
          </p:sp>
          <p:sp>
            <p:nvSpPr>
              <p:cNvPr id="24" name="矩形 23">
                <a:extLst>
                  <a:ext uri="{FF2B5EF4-FFF2-40B4-BE49-F238E27FC236}">
                    <a16:creationId xmlns:a16="http://schemas.microsoft.com/office/drawing/2014/main" id="{A18FF4ED-6AE8-5771-4013-F0E2B6B5F922}"/>
                  </a:ext>
                </a:extLst>
              </p:cNvPr>
              <p:cNvSpPr/>
              <p:nvPr/>
            </p:nvSpPr>
            <p:spPr>
              <a:xfrm>
                <a:off x="3665630" y="3621024"/>
                <a:ext cx="1536192" cy="914400"/>
              </a:xfrm>
              <a:prstGeom prst="rect">
                <a:avLst/>
              </a:prstGeom>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2kW</a:t>
                </a:r>
                <a:endParaRPr lang="zh-CN" altLang="en-US" sz="1400" dirty="0">
                  <a:solidFill>
                    <a:schemeClr val="tx1"/>
                  </a:solidFill>
                </a:endParaRPr>
              </a:p>
            </p:txBody>
          </p:sp>
          <p:sp>
            <p:nvSpPr>
              <p:cNvPr id="25" name="矩形 24">
                <a:extLst>
                  <a:ext uri="{FF2B5EF4-FFF2-40B4-BE49-F238E27FC236}">
                    <a16:creationId xmlns:a16="http://schemas.microsoft.com/office/drawing/2014/main" id="{75DCF75E-07FA-2A86-3B78-43439A051F57}"/>
                  </a:ext>
                </a:extLst>
              </p:cNvPr>
              <p:cNvSpPr/>
              <p:nvPr/>
            </p:nvSpPr>
            <p:spPr>
              <a:xfrm>
                <a:off x="3665630" y="2704132"/>
                <a:ext cx="1536192" cy="914400"/>
              </a:xfrm>
              <a:prstGeom prst="rect">
                <a:avLst/>
              </a:prstGeom>
              <a:solidFill>
                <a:schemeClr val="accent2"/>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2kW</a:t>
                </a:r>
                <a:endParaRPr lang="zh-CN" altLang="en-US" sz="1400" dirty="0">
                  <a:solidFill>
                    <a:schemeClr val="tx1"/>
                  </a:solidFill>
                </a:endParaRPr>
              </a:p>
            </p:txBody>
          </p:sp>
          <p:sp>
            <p:nvSpPr>
              <p:cNvPr id="26" name="矩形 25">
                <a:extLst>
                  <a:ext uri="{FF2B5EF4-FFF2-40B4-BE49-F238E27FC236}">
                    <a16:creationId xmlns:a16="http://schemas.microsoft.com/office/drawing/2014/main" id="{FCD09802-00F9-7FC9-DAEF-8B68B41B496E}"/>
                  </a:ext>
                </a:extLst>
              </p:cNvPr>
              <p:cNvSpPr/>
              <p:nvPr/>
            </p:nvSpPr>
            <p:spPr>
              <a:xfrm>
                <a:off x="3665629" y="1789732"/>
                <a:ext cx="1535045" cy="914400"/>
              </a:xfrm>
              <a:prstGeom prst="rect">
                <a:avLst/>
              </a:prstGeom>
              <a:solidFill>
                <a:schemeClr val="accent4"/>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2kW</a:t>
                </a:r>
                <a:endParaRPr lang="zh-CN" altLang="en-US" sz="1400" dirty="0">
                  <a:solidFill>
                    <a:schemeClr val="tx1"/>
                  </a:solidFill>
                </a:endParaRPr>
              </a:p>
            </p:txBody>
          </p:sp>
          <p:cxnSp>
            <p:nvCxnSpPr>
              <p:cNvPr id="28" name="直接连接符 27">
                <a:extLst>
                  <a:ext uri="{FF2B5EF4-FFF2-40B4-BE49-F238E27FC236}">
                    <a16:creationId xmlns:a16="http://schemas.microsoft.com/office/drawing/2014/main" id="{AE8F0C49-133C-F9FA-13DA-6BCC963FF88D}"/>
                  </a:ext>
                </a:extLst>
              </p:cNvPr>
              <p:cNvCxnSpPr/>
              <p:nvPr/>
            </p:nvCxnSpPr>
            <p:spPr>
              <a:xfrm flipH="1">
                <a:off x="1955956" y="4078223"/>
                <a:ext cx="152400" cy="1"/>
              </a:xfrm>
              <a:prstGeom prst="line">
                <a:avLst/>
              </a:prstGeom>
            </p:spPr>
            <p:style>
              <a:lnRef idx="1">
                <a:schemeClr val="dk1"/>
              </a:lnRef>
              <a:fillRef idx="0">
                <a:schemeClr val="dk1"/>
              </a:fillRef>
              <a:effectRef idx="0">
                <a:schemeClr val="dk1"/>
              </a:effectRef>
              <a:fontRef idx="minor">
                <a:schemeClr val="tx1"/>
              </a:fontRef>
            </p:style>
          </p:cxnSp>
          <p:cxnSp>
            <p:nvCxnSpPr>
              <p:cNvPr id="29" name="直接连接符 28">
                <a:extLst>
                  <a:ext uri="{FF2B5EF4-FFF2-40B4-BE49-F238E27FC236}">
                    <a16:creationId xmlns:a16="http://schemas.microsoft.com/office/drawing/2014/main" id="{5BD28D4C-84CE-433D-4009-75AF05AF368C}"/>
                  </a:ext>
                </a:extLst>
              </p:cNvPr>
              <p:cNvCxnSpPr/>
              <p:nvPr/>
            </p:nvCxnSpPr>
            <p:spPr>
              <a:xfrm flipH="1">
                <a:off x="1969673" y="3628921"/>
                <a:ext cx="152400" cy="1"/>
              </a:xfrm>
              <a:prstGeom prst="line">
                <a:avLst/>
              </a:prstGeom>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66984059-1661-6136-34F9-FC47E267298C}"/>
                  </a:ext>
                </a:extLst>
              </p:cNvPr>
              <p:cNvCxnSpPr/>
              <p:nvPr/>
            </p:nvCxnSpPr>
            <p:spPr>
              <a:xfrm flipH="1">
                <a:off x="1955956" y="3161330"/>
                <a:ext cx="152400" cy="1"/>
              </a:xfrm>
              <a:prstGeom prst="line">
                <a:avLst/>
              </a:prstGeom>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BEC1629D-D227-040E-C92E-15CE66C92FA2}"/>
                  </a:ext>
                </a:extLst>
              </p:cNvPr>
              <p:cNvCxnSpPr/>
              <p:nvPr/>
            </p:nvCxnSpPr>
            <p:spPr>
              <a:xfrm flipH="1">
                <a:off x="1969673" y="2702883"/>
                <a:ext cx="152400" cy="1"/>
              </a:xfrm>
              <a:prstGeom prst="line">
                <a:avLst/>
              </a:prstGeom>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EC5690C8-AA4D-6134-0AA8-405736E67C1F}"/>
                  </a:ext>
                </a:extLst>
              </p:cNvPr>
              <p:cNvCxnSpPr/>
              <p:nvPr/>
            </p:nvCxnSpPr>
            <p:spPr>
              <a:xfrm flipH="1">
                <a:off x="1955956" y="2253582"/>
                <a:ext cx="152400" cy="1"/>
              </a:xfrm>
              <a:prstGeom prst="line">
                <a:avLst/>
              </a:prstGeom>
            </p:spPr>
            <p:style>
              <a:lnRef idx="1">
                <a:schemeClr val="dk1"/>
              </a:lnRef>
              <a:fillRef idx="0">
                <a:schemeClr val="dk1"/>
              </a:fillRef>
              <a:effectRef idx="0">
                <a:schemeClr val="dk1"/>
              </a:effectRef>
              <a:fontRef idx="minor">
                <a:schemeClr val="tx1"/>
              </a:fontRef>
            </p:style>
          </p:cxnSp>
          <p:cxnSp>
            <p:nvCxnSpPr>
              <p:cNvPr id="33" name="直接连接符 32">
                <a:extLst>
                  <a:ext uri="{FF2B5EF4-FFF2-40B4-BE49-F238E27FC236}">
                    <a16:creationId xmlns:a16="http://schemas.microsoft.com/office/drawing/2014/main" id="{524EBA43-ABEC-D0D7-A6FA-1F6873861EFE}"/>
                  </a:ext>
                </a:extLst>
              </p:cNvPr>
              <p:cNvCxnSpPr/>
              <p:nvPr/>
            </p:nvCxnSpPr>
            <p:spPr>
              <a:xfrm flipH="1">
                <a:off x="1942240" y="1805804"/>
                <a:ext cx="152400" cy="1"/>
              </a:xfrm>
              <a:prstGeom prst="line">
                <a:avLst/>
              </a:prstGeom>
            </p:spPr>
            <p:style>
              <a:lnRef idx="1">
                <a:schemeClr val="dk1"/>
              </a:lnRef>
              <a:fillRef idx="0">
                <a:schemeClr val="dk1"/>
              </a:fillRef>
              <a:effectRef idx="0">
                <a:schemeClr val="dk1"/>
              </a:effectRef>
              <a:fontRef idx="minor">
                <a:schemeClr val="tx1"/>
              </a:fontRef>
            </p:style>
          </p:cxnSp>
          <p:sp>
            <p:nvSpPr>
              <p:cNvPr id="34" name="文本框 33">
                <a:extLst>
                  <a:ext uri="{FF2B5EF4-FFF2-40B4-BE49-F238E27FC236}">
                    <a16:creationId xmlns:a16="http://schemas.microsoft.com/office/drawing/2014/main" id="{C3CAAC1D-0669-C159-312F-56FA87ABACDA}"/>
                  </a:ext>
                </a:extLst>
              </p:cNvPr>
              <p:cNvSpPr txBox="1"/>
              <p:nvPr/>
            </p:nvSpPr>
            <p:spPr>
              <a:xfrm>
                <a:off x="1725049" y="3930083"/>
                <a:ext cx="312906" cy="369332"/>
              </a:xfrm>
              <a:prstGeom prst="rect">
                <a:avLst/>
              </a:prstGeom>
              <a:noFill/>
            </p:spPr>
            <p:txBody>
              <a:bodyPr wrap="none" rtlCol="0">
                <a:spAutoFit/>
              </a:bodyPr>
              <a:lstStyle/>
              <a:p>
                <a:pPr algn="l"/>
                <a:r>
                  <a:rPr lang="en-US" altLang="zh-CN" dirty="0"/>
                  <a:t>1</a:t>
                </a:r>
                <a:endParaRPr lang="zh-CN" altLang="en-US" dirty="0" err="1"/>
              </a:p>
            </p:txBody>
          </p:sp>
          <p:sp>
            <p:nvSpPr>
              <p:cNvPr id="35" name="文本框 34">
                <a:extLst>
                  <a:ext uri="{FF2B5EF4-FFF2-40B4-BE49-F238E27FC236}">
                    <a16:creationId xmlns:a16="http://schemas.microsoft.com/office/drawing/2014/main" id="{387D81CC-7822-3478-EE42-1F2B77495D68}"/>
                  </a:ext>
                </a:extLst>
              </p:cNvPr>
              <p:cNvSpPr txBox="1"/>
              <p:nvPr/>
            </p:nvSpPr>
            <p:spPr>
              <a:xfrm>
                <a:off x="1725049" y="3471777"/>
                <a:ext cx="312906" cy="369332"/>
              </a:xfrm>
              <a:prstGeom prst="rect">
                <a:avLst/>
              </a:prstGeom>
              <a:noFill/>
            </p:spPr>
            <p:txBody>
              <a:bodyPr wrap="none" rtlCol="0">
                <a:spAutoFit/>
              </a:bodyPr>
              <a:lstStyle/>
              <a:p>
                <a:pPr algn="l"/>
                <a:r>
                  <a:rPr lang="en-US" altLang="zh-CN" dirty="0"/>
                  <a:t>2</a:t>
                </a:r>
                <a:endParaRPr lang="zh-CN" altLang="en-US" dirty="0" err="1"/>
              </a:p>
            </p:txBody>
          </p:sp>
          <p:sp>
            <p:nvSpPr>
              <p:cNvPr id="36" name="文本框 35">
                <a:extLst>
                  <a:ext uri="{FF2B5EF4-FFF2-40B4-BE49-F238E27FC236}">
                    <a16:creationId xmlns:a16="http://schemas.microsoft.com/office/drawing/2014/main" id="{19C9A72D-99C1-75FC-4D99-E49CE05B945E}"/>
                  </a:ext>
                </a:extLst>
              </p:cNvPr>
              <p:cNvSpPr txBox="1"/>
              <p:nvPr/>
            </p:nvSpPr>
            <p:spPr>
              <a:xfrm>
                <a:off x="1725049" y="3013473"/>
                <a:ext cx="312906" cy="369332"/>
              </a:xfrm>
              <a:prstGeom prst="rect">
                <a:avLst/>
              </a:prstGeom>
              <a:noFill/>
            </p:spPr>
            <p:txBody>
              <a:bodyPr wrap="none" rtlCol="0">
                <a:spAutoFit/>
              </a:bodyPr>
              <a:lstStyle/>
              <a:p>
                <a:pPr algn="l"/>
                <a:r>
                  <a:rPr lang="en-US" altLang="zh-CN" dirty="0"/>
                  <a:t>3</a:t>
                </a:r>
                <a:endParaRPr lang="zh-CN" altLang="en-US" dirty="0" err="1"/>
              </a:p>
            </p:txBody>
          </p:sp>
          <p:sp>
            <p:nvSpPr>
              <p:cNvPr id="37" name="文本框 36">
                <a:extLst>
                  <a:ext uri="{FF2B5EF4-FFF2-40B4-BE49-F238E27FC236}">
                    <a16:creationId xmlns:a16="http://schemas.microsoft.com/office/drawing/2014/main" id="{C8BAA795-6988-EEDA-B78C-27DEE1F57A54}"/>
                  </a:ext>
                </a:extLst>
              </p:cNvPr>
              <p:cNvSpPr txBox="1"/>
              <p:nvPr/>
            </p:nvSpPr>
            <p:spPr>
              <a:xfrm>
                <a:off x="1725049" y="2555169"/>
                <a:ext cx="312906" cy="369332"/>
              </a:xfrm>
              <a:prstGeom prst="rect">
                <a:avLst/>
              </a:prstGeom>
              <a:noFill/>
            </p:spPr>
            <p:txBody>
              <a:bodyPr wrap="none" rtlCol="0">
                <a:spAutoFit/>
              </a:bodyPr>
              <a:lstStyle/>
              <a:p>
                <a:pPr algn="l"/>
                <a:r>
                  <a:rPr lang="en-US" altLang="zh-CN" dirty="0"/>
                  <a:t>4</a:t>
                </a:r>
                <a:endParaRPr lang="zh-CN" altLang="en-US" dirty="0" err="1"/>
              </a:p>
            </p:txBody>
          </p:sp>
          <p:sp>
            <p:nvSpPr>
              <p:cNvPr id="38" name="文本框 37">
                <a:extLst>
                  <a:ext uri="{FF2B5EF4-FFF2-40B4-BE49-F238E27FC236}">
                    <a16:creationId xmlns:a16="http://schemas.microsoft.com/office/drawing/2014/main" id="{2BD4F352-9D8F-A49D-CFD8-E36D5F3C8CC8}"/>
                  </a:ext>
                </a:extLst>
              </p:cNvPr>
              <p:cNvSpPr txBox="1"/>
              <p:nvPr/>
            </p:nvSpPr>
            <p:spPr>
              <a:xfrm>
                <a:off x="1725049" y="2096865"/>
                <a:ext cx="312906" cy="369332"/>
              </a:xfrm>
              <a:prstGeom prst="rect">
                <a:avLst/>
              </a:prstGeom>
              <a:noFill/>
            </p:spPr>
            <p:txBody>
              <a:bodyPr wrap="none" rtlCol="0">
                <a:spAutoFit/>
              </a:bodyPr>
              <a:lstStyle/>
              <a:p>
                <a:pPr algn="l"/>
                <a:r>
                  <a:rPr lang="en-US" altLang="zh-CN" dirty="0"/>
                  <a:t>5</a:t>
                </a:r>
                <a:endParaRPr lang="zh-CN" altLang="en-US" dirty="0" err="1"/>
              </a:p>
            </p:txBody>
          </p:sp>
          <p:sp>
            <p:nvSpPr>
              <p:cNvPr id="39" name="文本框 38">
                <a:extLst>
                  <a:ext uri="{FF2B5EF4-FFF2-40B4-BE49-F238E27FC236}">
                    <a16:creationId xmlns:a16="http://schemas.microsoft.com/office/drawing/2014/main" id="{5509D090-EF56-A2EF-3BA1-E2CA5F042D6A}"/>
                  </a:ext>
                </a:extLst>
              </p:cNvPr>
              <p:cNvSpPr txBox="1"/>
              <p:nvPr/>
            </p:nvSpPr>
            <p:spPr>
              <a:xfrm>
                <a:off x="1725049" y="1638561"/>
                <a:ext cx="312906" cy="369332"/>
              </a:xfrm>
              <a:prstGeom prst="rect">
                <a:avLst/>
              </a:prstGeom>
              <a:noFill/>
            </p:spPr>
            <p:txBody>
              <a:bodyPr wrap="none" rtlCol="0">
                <a:spAutoFit/>
              </a:bodyPr>
              <a:lstStyle/>
              <a:p>
                <a:pPr algn="l"/>
                <a:r>
                  <a:rPr lang="en-US" altLang="zh-CN" dirty="0"/>
                  <a:t>6</a:t>
                </a:r>
                <a:endParaRPr lang="zh-CN" altLang="en-US" dirty="0" err="1"/>
              </a:p>
            </p:txBody>
          </p:sp>
          <p:sp>
            <p:nvSpPr>
              <p:cNvPr id="40" name="文本框 39">
                <a:extLst>
                  <a:ext uri="{FF2B5EF4-FFF2-40B4-BE49-F238E27FC236}">
                    <a16:creationId xmlns:a16="http://schemas.microsoft.com/office/drawing/2014/main" id="{5E17C126-B31C-9EC2-950C-DFB1E66A47F3}"/>
                  </a:ext>
                </a:extLst>
              </p:cNvPr>
              <p:cNvSpPr txBox="1"/>
              <p:nvPr/>
            </p:nvSpPr>
            <p:spPr>
              <a:xfrm>
                <a:off x="1725049" y="4386000"/>
                <a:ext cx="312906" cy="369332"/>
              </a:xfrm>
              <a:prstGeom prst="rect">
                <a:avLst/>
              </a:prstGeom>
              <a:noFill/>
            </p:spPr>
            <p:txBody>
              <a:bodyPr wrap="none" rtlCol="0">
                <a:spAutoFit/>
              </a:bodyPr>
              <a:lstStyle/>
              <a:p>
                <a:pPr algn="l"/>
                <a:r>
                  <a:rPr lang="en-US" altLang="zh-CN" dirty="0"/>
                  <a:t>0</a:t>
                </a:r>
                <a:endParaRPr lang="zh-CN" altLang="en-US" dirty="0" err="1"/>
              </a:p>
            </p:txBody>
          </p:sp>
          <p:cxnSp>
            <p:nvCxnSpPr>
              <p:cNvPr id="42" name="直接连接符 41">
                <a:extLst>
                  <a:ext uri="{FF2B5EF4-FFF2-40B4-BE49-F238E27FC236}">
                    <a16:creationId xmlns:a16="http://schemas.microsoft.com/office/drawing/2014/main" id="{1DE191BE-B6A6-FFBD-8540-425EEC79072B}"/>
                  </a:ext>
                </a:extLst>
              </p:cNvPr>
              <p:cNvCxnSpPr>
                <a:cxnSpLocks/>
              </p:cNvCxnSpPr>
              <p:nvPr/>
            </p:nvCxnSpPr>
            <p:spPr>
              <a:xfrm>
                <a:off x="3657690" y="4559762"/>
                <a:ext cx="0" cy="146350"/>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a:extLst>
                  <a:ext uri="{FF2B5EF4-FFF2-40B4-BE49-F238E27FC236}">
                    <a16:creationId xmlns:a16="http://schemas.microsoft.com/office/drawing/2014/main" id="{501C37EB-250D-2D90-6704-7A05D9DFA6A6}"/>
                  </a:ext>
                </a:extLst>
              </p:cNvPr>
              <p:cNvCxnSpPr>
                <a:cxnSpLocks/>
              </p:cNvCxnSpPr>
              <p:nvPr/>
            </p:nvCxnSpPr>
            <p:spPr>
              <a:xfrm>
                <a:off x="2883023" y="4547427"/>
                <a:ext cx="0" cy="146350"/>
              </a:xfrm>
              <a:prstGeom prst="line">
                <a:avLst/>
              </a:prstGeom>
            </p:spPr>
            <p:style>
              <a:lnRef idx="1">
                <a:schemeClr val="dk1"/>
              </a:lnRef>
              <a:fillRef idx="0">
                <a:schemeClr val="dk1"/>
              </a:fillRef>
              <a:effectRef idx="0">
                <a:schemeClr val="dk1"/>
              </a:effectRef>
              <a:fontRef idx="minor">
                <a:schemeClr val="tx1"/>
              </a:fontRef>
            </p:style>
          </p:cxnSp>
          <p:cxnSp>
            <p:nvCxnSpPr>
              <p:cNvPr id="45" name="直接连接符 44">
                <a:extLst>
                  <a:ext uri="{FF2B5EF4-FFF2-40B4-BE49-F238E27FC236}">
                    <a16:creationId xmlns:a16="http://schemas.microsoft.com/office/drawing/2014/main" id="{7C00AD8A-068C-492C-073D-58B63240BC29}"/>
                  </a:ext>
                </a:extLst>
              </p:cNvPr>
              <p:cNvCxnSpPr>
                <a:cxnSpLocks/>
              </p:cNvCxnSpPr>
              <p:nvPr/>
            </p:nvCxnSpPr>
            <p:spPr>
              <a:xfrm>
                <a:off x="4432357" y="4565812"/>
                <a:ext cx="0" cy="146350"/>
              </a:xfrm>
              <a:prstGeom prst="line">
                <a:avLst/>
              </a:prstGeom>
            </p:spPr>
            <p:style>
              <a:lnRef idx="1">
                <a:schemeClr val="dk1"/>
              </a:lnRef>
              <a:fillRef idx="0">
                <a:schemeClr val="dk1"/>
              </a:fillRef>
              <a:effectRef idx="0">
                <a:schemeClr val="dk1"/>
              </a:effectRef>
              <a:fontRef idx="minor">
                <a:schemeClr val="tx1"/>
              </a:fontRef>
            </p:style>
          </p:cxnSp>
          <p:cxnSp>
            <p:nvCxnSpPr>
              <p:cNvPr id="46" name="直接连接符 45">
                <a:extLst>
                  <a:ext uri="{FF2B5EF4-FFF2-40B4-BE49-F238E27FC236}">
                    <a16:creationId xmlns:a16="http://schemas.microsoft.com/office/drawing/2014/main" id="{0E1FA950-3C83-759B-F966-08193CE83AAE}"/>
                  </a:ext>
                </a:extLst>
              </p:cNvPr>
              <p:cNvCxnSpPr>
                <a:cxnSpLocks/>
              </p:cNvCxnSpPr>
              <p:nvPr/>
            </p:nvCxnSpPr>
            <p:spPr>
              <a:xfrm>
                <a:off x="5207024" y="4559762"/>
                <a:ext cx="0" cy="146350"/>
              </a:xfrm>
              <a:prstGeom prst="line">
                <a:avLst/>
              </a:prstGeom>
            </p:spPr>
            <p:style>
              <a:lnRef idx="1">
                <a:schemeClr val="dk1"/>
              </a:lnRef>
              <a:fillRef idx="0">
                <a:schemeClr val="dk1"/>
              </a:fillRef>
              <a:effectRef idx="0">
                <a:schemeClr val="dk1"/>
              </a:effectRef>
              <a:fontRef idx="minor">
                <a:schemeClr val="tx1"/>
              </a:fontRef>
            </p:style>
          </p:cxnSp>
          <p:sp>
            <p:nvSpPr>
              <p:cNvPr id="47" name="文本框 46">
                <a:extLst>
                  <a:ext uri="{FF2B5EF4-FFF2-40B4-BE49-F238E27FC236}">
                    <a16:creationId xmlns:a16="http://schemas.microsoft.com/office/drawing/2014/main" id="{3FA2D53F-7BD6-E5D3-CB95-146EFEE379B3}"/>
                  </a:ext>
                </a:extLst>
              </p:cNvPr>
              <p:cNvSpPr txBox="1"/>
              <p:nvPr/>
            </p:nvSpPr>
            <p:spPr>
              <a:xfrm>
                <a:off x="2667377" y="4672852"/>
                <a:ext cx="505267" cy="369332"/>
              </a:xfrm>
              <a:prstGeom prst="rect">
                <a:avLst/>
              </a:prstGeom>
              <a:noFill/>
            </p:spPr>
            <p:txBody>
              <a:bodyPr wrap="none" rtlCol="0">
                <a:spAutoFit/>
              </a:bodyPr>
              <a:lstStyle/>
              <a:p>
                <a:pPr algn="l"/>
                <a:r>
                  <a:rPr lang="en-US" altLang="zh-CN" dirty="0"/>
                  <a:t>0.5</a:t>
                </a:r>
                <a:endParaRPr lang="zh-CN" altLang="en-US" dirty="0" err="1"/>
              </a:p>
            </p:txBody>
          </p:sp>
          <p:sp>
            <p:nvSpPr>
              <p:cNvPr id="48" name="文本框 47">
                <a:extLst>
                  <a:ext uri="{FF2B5EF4-FFF2-40B4-BE49-F238E27FC236}">
                    <a16:creationId xmlns:a16="http://schemas.microsoft.com/office/drawing/2014/main" id="{AB2116A1-3B85-994A-8729-441638E91BE0}"/>
                  </a:ext>
                </a:extLst>
              </p:cNvPr>
              <p:cNvSpPr txBox="1"/>
              <p:nvPr/>
            </p:nvSpPr>
            <p:spPr>
              <a:xfrm>
                <a:off x="3514161" y="4670161"/>
                <a:ext cx="312906" cy="369332"/>
              </a:xfrm>
              <a:prstGeom prst="rect">
                <a:avLst/>
              </a:prstGeom>
              <a:noFill/>
            </p:spPr>
            <p:txBody>
              <a:bodyPr wrap="none" rtlCol="0">
                <a:spAutoFit/>
              </a:bodyPr>
              <a:lstStyle/>
              <a:p>
                <a:pPr algn="l"/>
                <a:r>
                  <a:rPr lang="en-US" altLang="zh-CN" dirty="0"/>
                  <a:t>1</a:t>
                </a:r>
                <a:endParaRPr lang="zh-CN" altLang="en-US" dirty="0" err="1"/>
              </a:p>
            </p:txBody>
          </p:sp>
          <p:sp>
            <p:nvSpPr>
              <p:cNvPr id="49" name="文本框 48">
                <a:extLst>
                  <a:ext uri="{FF2B5EF4-FFF2-40B4-BE49-F238E27FC236}">
                    <a16:creationId xmlns:a16="http://schemas.microsoft.com/office/drawing/2014/main" id="{1C02E847-D9E7-EED6-2740-B33CD3E08B2C}"/>
                  </a:ext>
                </a:extLst>
              </p:cNvPr>
              <p:cNvSpPr txBox="1"/>
              <p:nvPr/>
            </p:nvSpPr>
            <p:spPr>
              <a:xfrm>
                <a:off x="4211865" y="4667470"/>
                <a:ext cx="505267" cy="369332"/>
              </a:xfrm>
              <a:prstGeom prst="rect">
                <a:avLst/>
              </a:prstGeom>
              <a:noFill/>
            </p:spPr>
            <p:txBody>
              <a:bodyPr wrap="none" rtlCol="0">
                <a:spAutoFit/>
              </a:bodyPr>
              <a:lstStyle/>
              <a:p>
                <a:pPr algn="l"/>
                <a:r>
                  <a:rPr lang="en-US" altLang="zh-CN" dirty="0"/>
                  <a:t>1.5</a:t>
                </a:r>
                <a:endParaRPr lang="zh-CN" altLang="en-US" dirty="0" err="1"/>
              </a:p>
            </p:txBody>
          </p:sp>
          <p:sp>
            <p:nvSpPr>
              <p:cNvPr id="50" name="文本框 49">
                <a:extLst>
                  <a:ext uri="{FF2B5EF4-FFF2-40B4-BE49-F238E27FC236}">
                    <a16:creationId xmlns:a16="http://schemas.microsoft.com/office/drawing/2014/main" id="{6632FF1A-60F1-CB5A-75C8-D30645869576}"/>
                  </a:ext>
                </a:extLst>
              </p:cNvPr>
              <p:cNvSpPr txBox="1"/>
              <p:nvPr/>
            </p:nvSpPr>
            <p:spPr>
              <a:xfrm>
                <a:off x="5058648" y="4664779"/>
                <a:ext cx="312906" cy="369332"/>
              </a:xfrm>
              <a:prstGeom prst="rect">
                <a:avLst/>
              </a:prstGeom>
              <a:noFill/>
            </p:spPr>
            <p:txBody>
              <a:bodyPr wrap="none" rtlCol="0">
                <a:spAutoFit/>
              </a:bodyPr>
              <a:lstStyle/>
              <a:p>
                <a:pPr algn="l"/>
                <a:r>
                  <a:rPr lang="en-US" altLang="zh-CN" dirty="0"/>
                  <a:t>2</a:t>
                </a:r>
                <a:endParaRPr lang="zh-CN" altLang="en-US" dirty="0" err="1"/>
              </a:p>
            </p:txBody>
          </p:sp>
          <p:cxnSp>
            <p:nvCxnSpPr>
              <p:cNvPr id="20" name="直接连接符 19">
                <a:extLst>
                  <a:ext uri="{FF2B5EF4-FFF2-40B4-BE49-F238E27FC236}">
                    <a16:creationId xmlns:a16="http://schemas.microsoft.com/office/drawing/2014/main" id="{B67397AC-9721-7721-A14E-FA255EE781F9}"/>
                  </a:ext>
                </a:extLst>
              </p:cNvPr>
              <p:cNvCxnSpPr>
                <a:cxnSpLocks/>
              </p:cNvCxnSpPr>
              <p:nvPr/>
            </p:nvCxnSpPr>
            <p:spPr>
              <a:xfrm>
                <a:off x="2108356" y="1792223"/>
                <a:ext cx="3956855" cy="13582"/>
              </a:xfrm>
              <a:prstGeom prst="line">
                <a:avLst/>
              </a:prstGeom>
              <a:ln w="28575">
                <a:prstDash val="dash"/>
              </a:ln>
            </p:spPr>
            <p:style>
              <a:lnRef idx="1">
                <a:schemeClr val="accent5"/>
              </a:lnRef>
              <a:fillRef idx="0">
                <a:schemeClr val="accent5"/>
              </a:fillRef>
              <a:effectRef idx="0">
                <a:schemeClr val="accent5"/>
              </a:effectRef>
              <a:fontRef idx="minor">
                <a:schemeClr val="tx1"/>
              </a:fontRef>
            </p:style>
          </p:cxnSp>
        </p:grpSp>
      </p:grpSp>
      <p:sp>
        <p:nvSpPr>
          <p:cNvPr id="97" name="云形 96">
            <a:extLst>
              <a:ext uri="{FF2B5EF4-FFF2-40B4-BE49-F238E27FC236}">
                <a16:creationId xmlns:a16="http://schemas.microsoft.com/office/drawing/2014/main" id="{160E26A6-C29E-C22F-CF54-B88245EE6AC0}"/>
              </a:ext>
            </a:extLst>
          </p:cNvPr>
          <p:cNvSpPr/>
          <p:nvPr/>
        </p:nvSpPr>
        <p:spPr>
          <a:xfrm>
            <a:off x="502760" y="2269679"/>
            <a:ext cx="1872887" cy="2843784"/>
          </a:xfrm>
          <a:prstGeom prst="clou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System response delay</a:t>
            </a:r>
          </a:p>
          <a:p>
            <a:pPr algn="ctr"/>
            <a:r>
              <a:rPr lang="en-US" altLang="zh-CN" dirty="0"/>
              <a:t>Network delay</a:t>
            </a:r>
            <a:endParaRPr lang="zh-CN" altLang="en-US" dirty="0"/>
          </a:p>
        </p:txBody>
      </p:sp>
      <p:grpSp>
        <p:nvGrpSpPr>
          <p:cNvPr id="105" name="组合 104">
            <a:extLst>
              <a:ext uri="{FF2B5EF4-FFF2-40B4-BE49-F238E27FC236}">
                <a16:creationId xmlns:a16="http://schemas.microsoft.com/office/drawing/2014/main" id="{D0AA64D0-D2D9-C84C-61BD-442A0EC2EB72}"/>
              </a:ext>
            </a:extLst>
          </p:cNvPr>
          <p:cNvGrpSpPr/>
          <p:nvPr/>
        </p:nvGrpSpPr>
        <p:grpSpPr>
          <a:xfrm>
            <a:off x="8489516" y="3229922"/>
            <a:ext cx="2429350" cy="2193347"/>
            <a:chOff x="8355163" y="2696234"/>
            <a:chExt cx="2429350" cy="2193347"/>
          </a:xfrm>
        </p:grpSpPr>
        <p:sp>
          <p:nvSpPr>
            <p:cNvPr id="57" name="矩形 56">
              <a:extLst>
                <a:ext uri="{FF2B5EF4-FFF2-40B4-BE49-F238E27FC236}">
                  <a16:creationId xmlns:a16="http://schemas.microsoft.com/office/drawing/2014/main" id="{AEC812BD-C934-C00D-E9BB-3FA4642A992D}"/>
                </a:ext>
              </a:extLst>
            </p:cNvPr>
            <p:cNvSpPr/>
            <p:nvPr/>
          </p:nvSpPr>
          <p:spPr>
            <a:xfrm>
              <a:off x="8355163" y="2696234"/>
              <a:ext cx="2347671" cy="2193347"/>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dirty="0">
                  <a:solidFill>
                    <a:schemeClr val="tx1"/>
                  </a:solidFill>
                </a:rPr>
                <a:t> </a:t>
              </a:r>
              <a:endParaRPr lang="zh-CN" altLang="en-US" sz="1400" dirty="0">
                <a:solidFill>
                  <a:schemeClr val="tx1"/>
                </a:solidFill>
              </a:endParaRPr>
            </a:p>
          </p:txBody>
        </p:sp>
        <p:sp>
          <p:nvSpPr>
            <p:cNvPr id="53" name="矩形 52">
              <a:extLst>
                <a:ext uri="{FF2B5EF4-FFF2-40B4-BE49-F238E27FC236}">
                  <a16:creationId xmlns:a16="http://schemas.microsoft.com/office/drawing/2014/main" id="{6E1D5102-C963-6963-58FB-A2A05C96D4E1}"/>
                </a:ext>
              </a:extLst>
            </p:cNvPr>
            <p:cNvSpPr/>
            <p:nvPr/>
          </p:nvSpPr>
          <p:spPr>
            <a:xfrm>
              <a:off x="8468652" y="3199675"/>
              <a:ext cx="256218" cy="457200"/>
            </a:xfrm>
            <a:prstGeom prst="rect">
              <a:avLst/>
            </a:prstGeom>
            <a:solidFill>
              <a:schemeClr val="accent4"/>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endParaRPr lang="zh-CN" altLang="en-US" sz="1400" dirty="0">
                <a:solidFill>
                  <a:schemeClr val="tx1"/>
                </a:solidFill>
              </a:endParaRPr>
            </a:p>
          </p:txBody>
        </p:sp>
        <p:sp>
          <p:nvSpPr>
            <p:cNvPr id="54" name="矩形 53">
              <a:extLst>
                <a:ext uri="{FF2B5EF4-FFF2-40B4-BE49-F238E27FC236}">
                  <a16:creationId xmlns:a16="http://schemas.microsoft.com/office/drawing/2014/main" id="{9DCC250A-5EAA-9DD3-4B15-1FF05042390F}"/>
                </a:ext>
              </a:extLst>
            </p:cNvPr>
            <p:cNvSpPr/>
            <p:nvPr/>
          </p:nvSpPr>
          <p:spPr>
            <a:xfrm>
              <a:off x="8468652" y="3775425"/>
              <a:ext cx="256218" cy="457200"/>
            </a:xfrm>
            <a:prstGeom prst="rect">
              <a:avLst/>
            </a:prstGeom>
            <a:solidFill>
              <a:schemeClr val="accent2"/>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endParaRPr lang="zh-CN" altLang="en-US" sz="1400" dirty="0">
                <a:solidFill>
                  <a:schemeClr val="tx1"/>
                </a:solidFill>
              </a:endParaRPr>
            </a:p>
          </p:txBody>
        </p:sp>
        <p:sp>
          <p:nvSpPr>
            <p:cNvPr id="55" name="矩形 54">
              <a:extLst>
                <a:ext uri="{FF2B5EF4-FFF2-40B4-BE49-F238E27FC236}">
                  <a16:creationId xmlns:a16="http://schemas.microsoft.com/office/drawing/2014/main" id="{9AA52B5F-7403-B29F-1A85-71EEBAC98FFF}"/>
                </a:ext>
              </a:extLst>
            </p:cNvPr>
            <p:cNvSpPr/>
            <p:nvPr/>
          </p:nvSpPr>
          <p:spPr>
            <a:xfrm>
              <a:off x="8468652" y="4351175"/>
              <a:ext cx="256218" cy="457200"/>
            </a:xfrm>
            <a:prstGeom prst="rect">
              <a:avLst/>
            </a:prstGeom>
            <a:solidFill>
              <a:schemeClr val="accent1"/>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endParaRPr lang="zh-CN" altLang="en-US" sz="1400" dirty="0">
                <a:solidFill>
                  <a:schemeClr val="tx1"/>
                </a:solidFill>
              </a:endParaRPr>
            </a:p>
          </p:txBody>
        </p:sp>
        <p:sp>
          <p:nvSpPr>
            <p:cNvPr id="58" name="文本框 57">
              <a:extLst>
                <a:ext uri="{FF2B5EF4-FFF2-40B4-BE49-F238E27FC236}">
                  <a16:creationId xmlns:a16="http://schemas.microsoft.com/office/drawing/2014/main" id="{C9D1297C-379F-A56C-ED49-6B2CAB25BD90}"/>
                </a:ext>
              </a:extLst>
            </p:cNvPr>
            <p:cNvSpPr txBox="1"/>
            <p:nvPr/>
          </p:nvSpPr>
          <p:spPr>
            <a:xfrm>
              <a:off x="9023168" y="2704274"/>
              <a:ext cx="1011659" cy="369332"/>
            </a:xfrm>
            <a:prstGeom prst="rect">
              <a:avLst/>
            </a:prstGeom>
            <a:noFill/>
          </p:spPr>
          <p:txBody>
            <a:bodyPr wrap="square" rtlCol="0">
              <a:spAutoFit/>
            </a:bodyPr>
            <a:lstStyle/>
            <a:p>
              <a:pPr algn="l"/>
              <a:r>
                <a:rPr lang="en-US" altLang="zh-CN" dirty="0"/>
                <a:t>Legend</a:t>
              </a:r>
              <a:endParaRPr lang="zh-CN" altLang="en-US" dirty="0" err="1"/>
            </a:p>
          </p:txBody>
        </p:sp>
        <p:sp>
          <p:nvSpPr>
            <p:cNvPr id="102" name="文本框 101">
              <a:extLst>
                <a:ext uri="{FF2B5EF4-FFF2-40B4-BE49-F238E27FC236}">
                  <a16:creationId xmlns:a16="http://schemas.microsoft.com/office/drawing/2014/main" id="{25769E4F-21DC-A269-2D16-C3F3450A9EF6}"/>
                </a:ext>
              </a:extLst>
            </p:cNvPr>
            <p:cNvSpPr txBox="1"/>
            <p:nvPr/>
          </p:nvSpPr>
          <p:spPr>
            <a:xfrm>
              <a:off x="8720168" y="3135134"/>
              <a:ext cx="2064345" cy="584775"/>
            </a:xfrm>
            <a:prstGeom prst="rect">
              <a:avLst/>
            </a:prstGeom>
            <a:noFill/>
          </p:spPr>
          <p:txBody>
            <a:bodyPr wrap="square">
              <a:spAutoFit/>
            </a:bodyPr>
            <a:lstStyle/>
            <a:p>
              <a:pPr algn="ctr"/>
              <a:r>
                <a:rPr lang="en-US" altLang="zh-CN" sz="1400" dirty="0">
                  <a:solidFill>
                    <a:schemeClr val="tx1"/>
                  </a:solidFill>
                </a:rPr>
                <a:t>Charge power of charge unit 1 (EV 1</a:t>
              </a:r>
              <a:r>
                <a:rPr lang="en-US" altLang="zh-CN" sz="1800" dirty="0">
                  <a:solidFill>
                    <a:schemeClr val="tx1"/>
                  </a:solidFill>
                </a:rPr>
                <a:t>)</a:t>
              </a:r>
              <a:endParaRPr lang="zh-CN" altLang="en-US" sz="1800" dirty="0">
                <a:solidFill>
                  <a:schemeClr val="tx1"/>
                </a:solidFill>
              </a:endParaRPr>
            </a:p>
          </p:txBody>
        </p:sp>
        <p:sp>
          <p:nvSpPr>
            <p:cNvPr id="103" name="文本框 102">
              <a:extLst>
                <a:ext uri="{FF2B5EF4-FFF2-40B4-BE49-F238E27FC236}">
                  <a16:creationId xmlns:a16="http://schemas.microsoft.com/office/drawing/2014/main" id="{F7EFE304-70F4-1E93-2ED7-1BD1D49563B5}"/>
                </a:ext>
              </a:extLst>
            </p:cNvPr>
            <p:cNvSpPr txBox="1"/>
            <p:nvPr/>
          </p:nvSpPr>
          <p:spPr>
            <a:xfrm>
              <a:off x="8720168" y="3719970"/>
              <a:ext cx="2064345" cy="584775"/>
            </a:xfrm>
            <a:prstGeom prst="rect">
              <a:avLst/>
            </a:prstGeom>
            <a:noFill/>
          </p:spPr>
          <p:txBody>
            <a:bodyPr wrap="square">
              <a:spAutoFit/>
            </a:bodyPr>
            <a:lstStyle/>
            <a:p>
              <a:pPr algn="ctr"/>
              <a:r>
                <a:rPr lang="en-US" altLang="zh-CN" sz="1400" dirty="0">
                  <a:solidFill>
                    <a:schemeClr val="tx1"/>
                  </a:solidFill>
                </a:rPr>
                <a:t>Charge power of charge unit 1 (EV 1</a:t>
              </a:r>
              <a:r>
                <a:rPr lang="en-US" altLang="zh-CN" sz="1800" dirty="0">
                  <a:solidFill>
                    <a:schemeClr val="tx1"/>
                  </a:solidFill>
                </a:rPr>
                <a:t>)</a:t>
              </a:r>
              <a:endParaRPr lang="zh-CN" altLang="en-US" sz="1800" dirty="0">
                <a:solidFill>
                  <a:schemeClr val="tx1"/>
                </a:solidFill>
              </a:endParaRPr>
            </a:p>
          </p:txBody>
        </p:sp>
        <p:sp>
          <p:nvSpPr>
            <p:cNvPr id="104" name="文本框 103">
              <a:extLst>
                <a:ext uri="{FF2B5EF4-FFF2-40B4-BE49-F238E27FC236}">
                  <a16:creationId xmlns:a16="http://schemas.microsoft.com/office/drawing/2014/main" id="{BFA00084-95EA-1487-435E-620F2DA6A772}"/>
                </a:ext>
              </a:extLst>
            </p:cNvPr>
            <p:cNvSpPr txBox="1"/>
            <p:nvPr/>
          </p:nvSpPr>
          <p:spPr>
            <a:xfrm>
              <a:off x="8720168" y="4304806"/>
              <a:ext cx="2064345" cy="584775"/>
            </a:xfrm>
            <a:prstGeom prst="rect">
              <a:avLst/>
            </a:prstGeom>
            <a:noFill/>
          </p:spPr>
          <p:txBody>
            <a:bodyPr wrap="square">
              <a:spAutoFit/>
            </a:bodyPr>
            <a:lstStyle/>
            <a:p>
              <a:pPr algn="ctr"/>
              <a:r>
                <a:rPr lang="en-US" altLang="zh-CN" sz="1400" dirty="0">
                  <a:solidFill>
                    <a:schemeClr val="tx1"/>
                  </a:solidFill>
                </a:rPr>
                <a:t>Charge power of charge unit 1 (EV 1</a:t>
              </a:r>
              <a:r>
                <a:rPr lang="en-US" altLang="zh-CN" sz="1800" dirty="0">
                  <a:solidFill>
                    <a:schemeClr val="tx1"/>
                  </a:solidFill>
                </a:rPr>
                <a:t>)</a:t>
              </a:r>
              <a:endParaRPr lang="zh-CN" altLang="en-US" sz="1800" dirty="0">
                <a:solidFill>
                  <a:schemeClr val="tx1"/>
                </a:solidFill>
              </a:endParaRPr>
            </a:p>
          </p:txBody>
        </p:sp>
      </p:grpSp>
    </p:spTree>
    <p:extLst>
      <p:ext uri="{BB962C8B-B14F-4D97-AF65-F5344CB8AC3E}">
        <p14:creationId xmlns:p14="http://schemas.microsoft.com/office/powerpoint/2010/main" val="3321850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F639A6-CA8B-2518-E44F-CAEEF044D83D}"/>
              </a:ext>
            </a:extLst>
          </p:cNvPr>
          <p:cNvSpPr>
            <a:spLocks noGrp="1"/>
          </p:cNvSpPr>
          <p:nvPr>
            <p:ph type="title"/>
          </p:nvPr>
        </p:nvSpPr>
        <p:spPr/>
        <p:txBody>
          <a:bodyPr/>
          <a:lstStyle/>
          <a:p>
            <a:r>
              <a:rPr lang="en-US" altLang="zh-CN" sz="2800" dirty="0">
                <a:solidFill>
                  <a:srgbClr val="000000"/>
                </a:solidFill>
                <a:latin typeface="Arial"/>
              </a:rPr>
              <a:t>Trim of plan – Influence of delay</a:t>
            </a:r>
            <a:br>
              <a:rPr lang="en-US" altLang="zh-CN" sz="2800" dirty="0">
                <a:solidFill>
                  <a:srgbClr val="000000"/>
                </a:solidFill>
                <a:latin typeface="Arial"/>
              </a:rPr>
            </a:br>
            <a:endParaRPr lang="zh-CN" altLang="en-US" dirty="0"/>
          </a:p>
        </p:txBody>
      </p:sp>
      <p:sp>
        <p:nvSpPr>
          <p:cNvPr id="5" name="页脚占位符 4">
            <a:extLst>
              <a:ext uri="{FF2B5EF4-FFF2-40B4-BE49-F238E27FC236}">
                <a16:creationId xmlns:a16="http://schemas.microsoft.com/office/drawing/2014/main" id="{B25EEA00-732D-093E-C0F6-89B45386BE95}"/>
              </a:ext>
            </a:extLst>
          </p:cNvPr>
          <p:cNvSpPr>
            <a:spLocks noGrp="1"/>
          </p:cNvSpPr>
          <p:nvPr>
            <p:ph type="ftr" sz="quarter" idx="3"/>
          </p:nvPr>
        </p:nvSpPr>
        <p:spPr/>
        <p:txBody>
          <a:bodyPr/>
          <a:lstStyle/>
          <a:p>
            <a:pPr>
              <a:defRPr/>
            </a:pPr>
            <a:r>
              <a:rPr lang="en-US" dirty="0"/>
              <a:t>Charging Station Upgrade to OCPP Communication for Smart Charging</a:t>
            </a:r>
            <a:r>
              <a:rPr lang="de-DE" dirty="0"/>
              <a:t>  |  Name des/der Referierenden  |  10.10.2024  | </a:t>
            </a:r>
            <a:endParaRPr lang="en-GB" dirty="0"/>
          </a:p>
        </p:txBody>
      </p:sp>
      <p:sp>
        <p:nvSpPr>
          <p:cNvPr id="6" name="灯片编号占位符 5">
            <a:extLst>
              <a:ext uri="{FF2B5EF4-FFF2-40B4-BE49-F238E27FC236}">
                <a16:creationId xmlns:a16="http://schemas.microsoft.com/office/drawing/2014/main" id="{82546ECF-AAAA-1D11-6F5D-573AF4E85823}"/>
              </a:ext>
            </a:extLst>
          </p:cNvPr>
          <p:cNvSpPr>
            <a:spLocks noGrp="1"/>
          </p:cNvSpPr>
          <p:nvPr>
            <p:ph type="sldNum" sz="quarter" idx="4"/>
          </p:nvPr>
        </p:nvSpPr>
        <p:spPr/>
        <p:txBody>
          <a:bodyPr/>
          <a:lstStyle/>
          <a:p>
            <a:fld id="{9D14B223-4EE8-42EF-A124-AE991960464B}" type="slidenum">
              <a:rPr lang="de-DE" smtClean="0"/>
              <a:pPr/>
              <a:t>8</a:t>
            </a:fld>
            <a:endParaRPr lang="de-DE" dirty="0"/>
          </a:p>
        </p:txBody>
      </p:sp>
      <p:sp>
        <p:nvSpPr>
          <p:cNvPr id="41" name="文本框 40">
            <a:extLst>
              <a:ext uri="{FF2B5EF4-FFF2-40B4-BE49-F238E27FC236}">
                <a16:creationId xmlns:a16="http://schemas.microsoft.com/office/drawing/2014/main" id="{98DD2963-CD2F-A8C8-03D3-DF1246A93EA8}"/>
              </a:ext>
            </a:extLst>
          </p:cNvPr>
          <p:cNvSpPr txBox="1"/>
          <p:nvPr/>
        </p:nvSpPr>
        <p:spPr>
          <a:xfrm>
            <a:off x="3119697" y="5635180"/>
            <a:ext cx="399875" cy="457972"/>
          </a:xfrm>
          <a:prstGeom prst="rect">
            <a:avLst/>
          </a:prstGeom>
          <a:noFill/>
        </p:spPr>
        <p:txBody>
          <a:bodyPr wrap="none" rtlCol="0">
            <a:spAutoFit/>
          </a:bodyPr>
          <a:lstStyle/>
          <a:p>
            <a:pPr algn="l"/>
            <a:r>
              <a:rPr lang="en-US" altLang="zh-CN" dirty="0"/>
              <a:t>0</a:t>
            </a:r>
            <a:endParaRPr lang="zh-CN" altLang="en-US" dirty="0" err="1"/>
          </a:p>
        </p:txBody>
      </p:sp>
      <p:cxnSp>
        <p:nvCxnSpPr>
          <p:cNvPr id="13" name="直接箭头连接符 12">
            <a:extLst>
              <a:ext uri="{FF2B5EF4-FFF2-40B4-BE49-F238E27FC236}">
                <a16:creationId xmlns:a16="http://schemas.microsoft.com/office/drawing/2014/main" id="{FF439A6E-5E0E-BBF6-9A6E-EE2B090F0ACE}"/>
              </a:ext>
            </a:extLst>
          </p:cNvPr>
          <p:cNvCxnSpPr>
            <a:cxnSpLocks/>
          </p:cNvCxnSpPr>
          <p:nvPr/>
        </p:nvCxnSpPr>
        <p:spPr>
          <a:xfrm flipV="1">
            <a:off x="3091038" y="5450661"/>
            <a:ext cx="5251375" cy="2267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F6E50B5F-D9E8-35DA-9F77-DBE6FD7875AD}"/>
              </a:ext>
            </a:extLst>
          </p:cNvPr>
          <p:cNvCxnSpPr>
            <a:cxnSpLocks/>
          </p:cNvCxnSpPr>
          <p:nvPr/>
        </p:nvCxnSpPr>
        <p:spPr>
          <a:xfrm flipV="1">
            <a:off x="3285796" y="1255387"/>
            <a:ext cx="0" cy="440692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6" name="矩形 15">
            <a:extLst>
              <a:ext uri="{FF2B5EF4-FFF2-40B4-BE49-F238E27FC236}">
                <a16:creationId xmlns:a16="http://schemas.microsoft.com/office/drawing/2014/main" id="{135FFD14-2620-B670-6963-6BA4FC861788}"/>
              </a:ext>
            </a:extLst>
          </p:cNvPr>
          <p:cNvSpPr/>
          <p:nvPr/>
        </p:nvSpPr>
        <p:spPr>
          <a:xfrm>
            <a:off x="3304623" y="4883732"/>
            <a:ext cx="1963159" cy="566929"/>
          </a:xfrm>
          <a:prstGeom prst="rect">
            <a:avLst/>
          </a:prstGeom>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1kW</a:t>
            </a:r>
            <a:endParaRPr lang="zh-CN" altLang="en-US" sz="1400" dirty="0">
              <a:solidFill>
                <a:schemeClr val="tx1"/>
              </a:solidFill>
            </a:endParaRPr>
          </a:p>
        </p:txBody>
      </p:sp>
      <p:sp>
        <p:nvSpPr>
          <p:cNvPr id="17" name="矩形 16">
            <a:extLst>
              <a:ext uri="{FF2B5EF4-FFF2-40B4-BE49-F238E27FC236}">
                <a16:creationId xmlns:a16="http://schemas.microsoft.com/office/drawing/2014/main" id="{119F4971-8585-9404-887D-A129A1EEA848}"/>
              </a:ext>
            </a:extLst>
          </p:cNvPr>
          <p:cNvSpPr/>
          <p:nvPr/>
        </p:nvSpPr>
        <p:spPr>
          <a:xfrm>
            <a:off x="3304623" y="4316802"/>
            <a:ext cx="1963159" cy="566929"/>
          </a:xfrm>
          <a:prstGeom prst="rect">
            <a:avLst/>
          </a:prstGeom>
          <a:solidFill>
            <a:schemeClr val="accent2"/>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1kW</a:t>
            </a:r>
            <a:endParaRPr lang="zh-CN" altLang="en-US" sz="1400" dirty="0">
              <a:solidFill>
                <a:schemeClr val="tx1"/>
              </a:solidFill>
            </a:endParaRPr>
          </a:p>
        </p:txBody>
      </p:sp>
      <p:sp>
        <p:nvSpPr>
          <p:cNvPr id="18" name="矩形 17">
            <a:extLst>
              <a:ext uri="{FF2B5EF4-FFF2-40B4-BE49-F238E27FC236}">
                <a16:creationId xmlns:a16="http://schemas.microsoft.com/office/drawing/2014/main" id="{2CF5A7C4-17F1-C378-CC99-3B61E88DC0EA}"/>
              </a:ext>
            </a:extLst>
          </p:cNvPr>
          <p:cNvSpPr/>
          <p:nvPr/>
        </p:nvSpPr>
        <p:spPr>
          <a:xfrm>
            <a:off x="3304624" y="2049086"/>
            <a:ext cx="971150" cy="2267715"/>
          </a:xfrm>
          <a:prstGeom prst="rect">
            <a:avLst/>
          </a:prstGeom>
          <a:solidFill>
            <a:schemeClr val="accent4"/>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4kW</a:t>
            </a:r>
            <a:endParaRPr lang="zh-CN" altLang="en-US" sz="1400" dirty="0">
              <a:solidFill>
                <a:schemeClr val="tx1"/>
              </a:solidFill>
            </a:endParaRPr>
          </a:p>
        </p:txBody>
      </p:sp>
      <p:sp>
        <p:nvSpPr>
          <p:cNvPr id="21" name="文本框 20">
            <a:extLst>
              <a:ext uri="{FF2B5EF4-FFF2-40B4-BE49-F238E27FC236}">
                <a16:creationId xmlns:a16="http://schemas.microsoft.com/office/drawing/2014/main" id="{8F8DADE0-BCF7-8F38-0439-242824793C1D}"/>
              </a:ext>
            </a:extLst>
          </p:cNvPr>
          <p:cNvSpPr txBox="1"/>
          <p:nvPr/>
        </p:nvSpPr>
        <p:spPr>
          <a:xfrm>
            <a:off x="7695962" y="5488343"/>
            <a:ext cx="1208310" cy="457972"/>
          </a:xfrm>
          <a:prstGeom prst="rect">
            <a:avLst/>
          </a:prstGeom>
          <a:noFill/>
        </p:spPr>
        <p:txBody>
          <a:bodyPr wrap="none" rtlCol="0">
            <a:spAutoFit/>
          </a:bodyPr>
          <a:lstStyle/>
          <a:p>
            <a:pPr algn="l"/>
            <a:r>
              <a:rPr lang="en-US" altLang="zh-CN" dirty="0"/>
              <a:t>Time[h]</a:t>
            </a:r>
            <a:endParaRPr lang="zh-CN" altLang="en-US" dirty="0" err="1"/>
          </a:p>
        </p:txBody>
      </p:sp>
      <p:sp>
        <p:nvSpPr>
          <p:cNvPr id="22" name="文本框 21">
            <a:extLst>
              <a:ext uri="{FF2B5EF4-FFF2-40B4-BE49-F238E27FC236}">
                <a16:creationId xmlns:a16="http://schemas.microsoft.com/office/drawing/2014/main" id="{DECFDB4B-143E-7B34-810F-506BBDBC17BC}"/>
              </a:ext>
            </a:extLst>
          </p:cNvPr>
          <p:cNvSpPr txBox="1"/>
          <p:nvPr/>
        </p:nvSpPr>
        <p:spPr>
          <a:xfrm>
            <a:off x="1624021" y="1245957"/>
            <a:ext cx="1661775" cy="457972"/>
          </a:xfrm>
          <a:prstGeom prst="rect">
            <a:avLst/>
          </a:prstGeom>
          <a:noFill/>
        </p:spPr>
        <p:txBody>
          <a:bodyPr wrap="none" rtlCol="0">
            <a:spAutoFit/>
          </a:bodyPr>
          <a:lstStyle/>
          <a:p>
            <a:pPr algn="l"/>
            <a:r>
              <a:rPr lang="en-US" altLang="zh-CN" dirty="0"/>
              <a:t>Power[kW]</a:t>
            </a:r>
            <a:endParaRPr lang="zh-CN" altLang="en-US" dirty="0" err="1"/>
          </a:p>
        </p:txBody>
      </p:sp>
      <p:sp>
        <p:nvSpPr>
          <p:cNvPr id="24" name="矩形 23">
            <a:extLst>
              <a:ext uri="{FF2B5EF4-FFF2-40B4-BE49-F238E27FC236}">
                <a16:creationId xmlns:a16="http://schemas.microsoft.com/office/drawing/2014/main" id="{A5A223DB-60E1-CF6F-6B56-A45F2857CDAE}"/>
              </a:ext>
            </a:extLst>
          </p:cNvPr>
          <p:cNvSpPr/>
          <p:nvPr/>
        </p:nvSpPr>
        <p:spPr>
          <a:xfrm>
            <a:off x="5275897" y="4316803"/>
            <a:ext cx="1963159" cy="1133858"/>
          </a:xfrm>
          <a:prstGeom prst="rect">
            <a:avLst/>
          </a:prstGeom>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2kW</a:t>
            </a:r>
            <a:endParaRPr lang="zh-CN" altLang="en-US" sz="1400" dirty="0">
              <a:solidFill>
                <a:schemeClr val="tx1"/>
              </a:solidFill>
            </a:endParaRPr>
          </a:p>
        </p:txBody>
      </p:sp>
      <p:sp>
        <p:nvSpPr>
          <p:cNvPr id="25" name="矩形 24">
            <a:extLst>
              <a:ext uri="{FF2B5EF4-FFF2-40B4-BE49-F238E27FC236}">
                <a16:creationId xmlns:a16="http://schemas.microsoft.com/office/drawing/2014/main" id="{E9CECAC1-D9EF-6BB5-C743-D2B71E69512B}"/>
              </a:ext>
            </a:extLst>
          </p:cNvPr>
          <p:cNvSpPr/>
          <p:nvPr/>
        </p:nvSpPr>
        <p:spPr>
          <a:xfrm>
            <a:off x="5275897" y="3179855"/>
            <a:ext cx="1963159" cy="1133858"/>
          </a:xfrm>
          <a:prstGeom prst="rect">
            <a:avLst/>
          </a:prstGeom>
          <a:solidFill>
            <a:schemeClr val="accent2"/>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2kW</a:t>
            </a:r>
            <a:endParaRPr lang="zh-CN" altLang="en-US" sz="1400" dirty="0">
              <a:solidFill>
                <a:schemeClr val="tx1"/>
              </a:solidFill>
            </a:endParaRPr>
          </a:p>
        </p:txBody>
      </p:sp>
      <p:sp>
        <p:nvSpPr>
          <p:cNvPr id="26" name="矩形 25">
            <a:extLst>
              <a:ext uri="{FF2B5EF4-FFF2-40B4-BE49-F238E27FC236}">
                <a16:creationId xmlns:a16="http://schemas.microsoft.com/office/drawing/2014/main" id="{A2B4A585-B4B1-68CA-0FB8-3AB35C9C33DB}"/>
              </a:ext>
            </a:extLst>
          </p:cNvPr>
          <p:cNvSpPr/>
          <p:nvPr/>
        </p:nvSpPr>
        <p:spPr>
          <a:xfrm>
            <a:off x="5275895" y="2045998"/>
            <a:ext cx="1961693" cy="1133858"/>
          </a:xfrm>
          <a:prstGeom prst="rect">
            <a:avLst/>
          </a:prstGeom>
          <a:solidFill>
            <a:schemeClr val="accent4"/>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2kW</a:t>
            </a:r>
            <a:endParaRPr lang="zh-CN" altLang="en-US" sz="1400" dirty="0">
              <a:solidFill>
                <a:schemeClr val="tx1"/>
              </a:solidFill>
            </a:endParaRPr>
          </a:p>
        </p:txBody>
      </p:sp>
      <p:cxnSp>
        <p:nvCxnSpPr>
          <p:cNvPr id="28" name="直接连接符 27">
            <a:extLst>
              <a:ext uri="{FF2B5EF4-FFF2-40B4-BE49-F238E27FC236}">
                <a16:creationId xmlns:a16="http://schemas.microsoft.com/office/drawing/2014/main" id="{E9F694CF-2BD0-90F6-A49C-1D9DB06F1104}"/>
              </a:ext>
            </a:extLst>
          </p:cNvPr>
          <p:cNvCxnSpPr/>
          <p:nvPr/>
        </p:nvCxnSpPr>
        <p:spPr>
          <a:xfrm flipH="1">
            <a:off x="3091038" y="4883731"/>
            <a:ext cx="194758" cy="1"/>
          </a:xfrm>
          <a:prstGeom prst="line">
            <a:avLst/>
          </a:prstGeom>
        </p:spPr>
        <p:style>
          <a:lnRef idx="1">
            <a:schemeClr val="dk1"/>
          </a:lnRef>
          <a:fillRef idx="0">
            <a:schemeClr val="dk1"/>
          </a:fillRef>
          <a:effectRef idx="0">
            <a:schemeClr val="dk1"/>
          </a:effectRef>
          <a:fontRef idx="minor">
            <a:schemeClr val="tx1"/>
          </a:fontRef>
        </p:style>
      </p:cxnSp>
      <p:cxnSp>
        <p:nvCxnSpPr>
          <p:cNvPr id="29" name="直接连接符 28">
            <a:extLst>
              <a:ext uri="{FF2B5EF4-FFF2-40B4-BE49-F238E27FC236}">
                <a16:creationId xmlns:a16="http://schemas.microsoft.com/office/drawing/2014/main" id="{BD83B4AF-1A2D-B014-8731-27C0D1C1AA1D}"/>
              </a:ext>
            </a:extLst>
          </p:cNvPr>
          <p:cNvCxnSpPr/>
          <p:nvPr/>
        </p:nvCxnSpPr>
        <p:spPr>
          <a:xfrm flipH="1">
            <a:off x="3108568" y="4326595"/>
            <a:ext cx="194758" cy="1"/>
          </a:xfrm>
          <a:prstGeom prst="line">
            <a:avLst/>
          </a:prstGeom>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14C201E1-0CAB-6A9D-86A9-24ECA52CA1B0}"/>
              </a:ext>
            </a:extLst>
          </p:cNvPr>
          <p:cNvCxnSpPr/>
          <p:nvPr/>
        </p:nvCxnSpPr>
        <p:spPr>
          <a:xfrm flipH="1">
            <a:off x="3091038" y="3746782"/>
            <a:ext cx="194758" cy="1"/>
          </a:xfrm>
          <a:prstGeom prst="line">
            <a:avLst/>
          </a:prstGeom>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CAC6224E-446A-1CDA-1944-BC87A00CFD60}"/>
              </a:ext>
            </a:extLst>
          </p:cNvPr>
          <p:cNvCxnSpPr/>
          <p:nvPr/>
        </p:nvCxnSpPr>
        <p:spPr>
          <a:xfrm flipH="1">
            <a:off x="3108568" y="3178306"/>
            <a:ext cx="194758" cy="1"/>
          </a:xfrm>
          <a:prstGeom prst="line">
            <a:avLst/>
          </a:prstGeom>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382AF4AA-AFE7-9FB4-CA3E-F87BD4FB01A9}"/>
              </a:ext>
            </a:extLst>
          </p:cNvPr>
          <p:cNvCxnSpPr/>
          <p:nvPr/>
        </p:nvCxnSpPr>
        <p:spPr>
          <a:xfrm flipH="1">
            <a:off x="3091038" y="2621172"/>
            <a:ext cx="194758" cy="1"/>
          </a:xfrm>
          <a:prstGeom prst="line">
            <a:avLst/>
          </a:prstGeom>
        </p:spPr>
        <p:style>
          <a:lnRef idx="1">
            <a:schemeClr val="dk1"/>
          </a:lnRef>
          <a:fillRef idx="0">
            <a:schemeClr val="dk1"/>
          </a:fillRef>
          <a:effectRef idx="0">
            <a:schemeClr val="dk1"/>
          </a:effectRef>
          <a:fontRef idx="minor">
            <a:schemeClr val="tx1"/>
          </a:fontRef>
        </p:style>
      </p:cxnSp>
      <p:cxnSp>
        <p:nvCxnSpPr>
          <p:cNvPr id="33" name="直接连接符 32">
            <a:extLst>
              <a:ext uri="{FF2B5EF4-FFF2-40B4-BE49-F238E27FC236}">
                <a16:creationId xmlns:a16="http://schemas.microsoft.com/office/drawing/2014/main" id="{E4F3DECF-3772-E92C-16C5-640F597AA1BB}"/>
              </a:ext>
            </a:extLst>
          </p:cNvPr>
          <p:cNvCxnSpPr/>
          <p:nvPr/>
        </p:nvCxnSpPr>
        <p:spPr>
          <a:xfrm flipH="1">
            <a:off x="3073510" y="2065927"/>
            <a:ext cx="194758" cy="1"/>
          </a:xfrm>
          <a:prstGeom prst="line">
            <a:avLst/>
          </a:prstGeom>
        </p:spPr>
        <p:style>
          <a:lnRef idx="1">
            <a:schemeClr val="dk1"/>
          </a:lnRef>
          <a:fillRef idx="0">
            <a:schemeClr val="dk1"/>
          </a:fillRef>
          <a:effectRef idx="0">
            <a:schemeClr val="dk1"/>
          </a:effectRef>
          <a:fontRef idx="minor">
            <a:schemeClr val="tx1"/>
          </a:fontRef>
        </p:style>
      </p:cxnSp>
      <p:sp>
        <p:nvSpPr>
          <p:cNvPr id="34" name="文本框 33">
            <a:extLst>
              <a:ext uri="{FF2B5EF4-FFF2-40B4-BE49-F238E27FC236}">
                <a16:creationId xmlns:a16="http://schemas.microsoft.com/office/drawing/2014/main" id="{936CE6E5-8725-0CF6-6A2F-1B443F13BEA0}"/>
              </a:ext>
            </a:extLst>
          </p:cNvPr>
          <p:cNvSpPr txBox="1"/>
          <p:nvPr/>
        </p:nvSpPr>
        <p:spPr>
          <a:xfrm>
            <a:off x="2795953" y="4700037"/>
            <a:ext cx="399875" cy="457972"/>
          </a:xfrm>
          <a:prstGeom prst="rect">
            <a:avLst/>
          </a:prstGeom>
          <a:noFill/>
        </p:spPr>
        <p:txBody>
          <a:bodyPr wrap="none" rtlCol="0">
            <a:spAutoFit/>
          </a:bodyPr>
          <a:lstStyle/>
          <a:p>
            <a:pPr algn="l"/>
            <a:r>
              <a:rPr lang="en-US" altLang="zh-CN" dirty="0"/>
              <a:t>1</a:t>
            </a:r>
            <a:endParaRPr lang="zh-CN" altLang="en-US" dirty="0" err="1"/>
          </a:p>
        </p:txBody>
      </p:sp>
      <p:sp>
        <p:nvSpPr>
          <p:cNvPr id="35" name="文本框 34">
            <a:extLst>
              <a:ext uri="{FF2B5EF4-FFF2-40B4-BE49-F238E27FC236}">
                <a16:creationId xmlns:a16="http://schemas.microsoft.com/office/drawing/2014/main" id="{0B4A1EAC-5FAB-A3E3-EE4F-46E169908C20}"/>
              </a:ext>
            </a:extLst>
          </p:cNvPr>
          <p:cNvSpPr txBox="1"/>
          <p:nvPr/>
        </p:nvSpPr>
        <p:spPr>
          <a:xfrm>
            <a:off x="2795953" y="4131736"/>
            <a:ext cx="399875" cy="457972"/>
          </a:xfrm>
          <a:prstGeom prst="rect">
            <a:avLst/>
          </a:prstGeom>
          <a:noFill/>
        </p:spPr>
        <p:txBody>
          <a:bodyPr wrap="none" rtlCol="0">
            <a:spAutoFit/>
          </a:bodyPr>
          <a:lstStyle/>
          <a:p>
            <a:pPr algn="l"/>
            <a:r>
              <a:rPr lang="en-US" altLang="zh-CN" dirty="0"/>
              <a:t>2</a:t>
            </a:r>
            <a:endParaRPr lang="zh-CN" altLang="en-US" dirty="0" err="1"/>
          </a:p>
        </p:txBody>
      </p:sp>
      <p:sp>
        <p:nvSpPr>
          <p:cNvPr id="36" name="文本框 35">
            <a:extLst>
              <a:ext uri="{FF2B5EF4-FFF2-40B4-BE49-F238E27FC236}">
                <a16:creationId xmlns:a16="http://schemas.microsoft.com/office/drawing/2014/main" id="{FAF4C198-8891-A973-EC2A-D3F2C0775098}"/>
              </a:ext>
            </a:extLst>
          </p:cNvPr>
          <p:cNvSpPr txBox="1"/>
          <p:nvPr/>
        </p:nvSpPr>
        <p:spPr>
          <a:xfrm>
            <a:off x="2795953" y="3563439"/>
            <a:ext cx="399875" cy="457972"/>
          </a:xfrm>
          <a:prstGeom prst="rect">
            <a:avLst/>
          </a:prstGeom>
          <a:noFill/>
        </p:spPr>
        <p:txBody>
          <a:bodyPr wrap="none" rtlCol="0">
            <a:spAutoFit/>
          </a:bodyPr>
          <a:lstStyle/>
          <a:p>
            <a:pPr algn="l"/>
            <a:r>
              <a:rPr lang="en-US" altLang="zh-CN" dirty="0"/>
              <a:t>3</a:t>
            </a:r>
            <a:endParaRPr lang="zh-CN" altLang="en-US" dirty="0" err="1"/>
          </a:p>
        </p:txBody>
      </p:sp>
      <p:sp>
        <p:nvSpPr>
          <p:cNvPr id="37" name="文本框 36">
            <a:extLst>
              <a:ext uri="{FF2B5EF4-FFF2-40B4-BE49-F238E27FC236}">
                <a16:creationId xmlns:a16="http://schemas.microsoft.com/office/drawing/2014/main" id="{57A511A8-CA4F-979C-FDB7-537D2B3C7AFA}"/>
              </a:ext>
            </a:extLst>
          </p:cNvPr>
          <p:cNvSpPr txBox="1"/>
          <p:nvPr/>
        </p:nvSpPr>
        <p:spPr>
          <a:xfrm>
            <a:off x="2795953" y="2995141"/>
            <a:ext cx="399875" cy="457972"/>
          </a:xfrm>
          <a:prstGeom prst="rect">
            <a:avLst/>
          </a:prstGeom>
          <a:noFill/>
        </p:spPr>
        <p:txBody>
          <a:bodyPr wrap="none" rtlCol="0">
            <a:spAutoFit/>
          </a:bodyPr>
          <a:lstStyle/>
          <a:p>
            <a:pPr algn="l"/>
            <a:r>
              <a:rPr lang="en-US" altLang="zh-CN" dirty="0"/>
              <a:t>4</a:t>
            </a:r>
            <a:endParaRPr lang="zh-CN" altLang="en-US" dirty="0" err="1"/>
          </a:p>
        </p:txBody>
      </p:sp>
      <p:sp>
        <p:nvSpPr>
          <p:cNvPr id="38" name="文本框 37">
            <a:extLst>
              <a:ext uri="{FF2B5EF4-FFF2-40B4-BE49-F238E27FC236}">
                <a16:creationId xmlns:a16="http://schemas.microsoft.com/office/drawing/2014/main" id="{7EDA0B65-6A8A-E6E9-80F3-DBD08772AA45}"/>
              </a:ext>
            </a:extLst>
          </p:cNvPr>
          <p:cNvSpPr txBox="1"/>
          <p:nvPr/>
        </p:nvSpPr>
        <p:spPr>
          <a:xfrm>
            <a:off x="2795953" y="2426843"/>
            <a:ext cx="399875" cy="457972"/>
          </a:xfrm>
          <a:prstGeom prst="rect">
            <a:avLst/>
          </a:prstGeom>
          <a:noFill/>
        </p:spPr>
        <p:txBody>
          <a:bodyPr wrap="none" rtlCol="0">
            <a:spAutoFit/>
          </a:bodyPr>
          <a:lstStyle/>
          <a:p>
            <a:pPr algn="l"/>
            <a:r>
              <a:rPr lang="en-US" altLang="zh-CN" dirty="0"/>
              <a:t>5</a:t>
            </a:r>
            <a:endParaRPr lang="zh-CN" altLang="en-US" dirty="0" err="1"/>
          </a:p>
        </p:txBody>
      </p:sp>
      <p:sp>
        <p:nvSpPr>
          <p:cNvPr id="39" name="文本框 38">
            <a:extLst>
              <a:ext uri="{FF2B5EF4-FFF2-40B4-BE49-F238E27FC236}">
                <a16:creationId xmlns:a16="http://schemas.microsoft.com/office/drawing/2014/main" id="{ECF8E4EA-8C38-7067-61D1-077F12F2EF24}"/>
              </a:ext>
            </a:extLst>
          </p:cNvPr>
          <p:cNvSpPr txBox="1"/>
          <p:nvPr/>
        </p:nvSpPr>
        <p:spPr>
          <a:xfrm>
            <a:off x="2795953" y="1858545"/>
            <a:ext cx="399875" cy="457972"/>
          </a:xfrm>
          <a:prstGeom prst="rect">
            <a:avLst/>
          </a:prstGeom>
          <a:noFill/>
        </p:spPr>
        <p:txBody>
          <a:bodyPr wrap="none" rtlCol="0">
            <a:spAutoFit/>
          </a:bodyPr>
          <a:lstStyle/>
          <a:p>
            <a:pPr algn="l"/>
            <a:r>
              <a:rPr lang="en-US" altLang="zh-CN" dirty="0"/>
              <a:t>6</a:t>
            </a:r>
            <a:endParaRPr lang="zh-CN" altLang="en-US" dirty="0" err="1"/>
          </a:p>
        </p:txBody>
      </p:sp>
      <p:sp>
        <p:nvSpPr>
          <p:cNvPr id="40" name="文本框 39">
            <a:extLst>
              <a:ext uri="{FF2B5EF4-FFF2-40B4-BE49-F238E27FC236}">
                <a16:creationId xmlns:a16="http://schemas.microsoft.com/office/drawing/2014/main" id="{1997AFE4-BFBC-94CF-460B-1945294ABC50}"/>
              </a:ext>
            </a:extLst>
          </p:cNvPr>
          <p:cNvSpPr txBox="1"/>
          <p:nvPr/>
        </p:nvSpPr>
        <p:spPr>
          <a:xfrm>
            <a:off x="2795953" y="5265375"/>
            <a:ext cx="399875" cy="457972"/>
          </a:xfrm>
          <a:prstGeom prst="rect">
            <a:avLst/>
          </a:prstGeom>
          <a:noFill/>
        </p:spPr>
        <p:txBody>
          <a:bodyPr wrap="none" rtlCol="0">
            <a:spAutoFit/>
          </a:bodyPr>
          <a:lstStyle/>
          <a:p>
            <a:pPr algn="l"/>
            <a:r>
              <a:rPr lang="en-US" altLang="zh-CN" dirty="0"/>
              <a:t>0</a:t>
            </a:r>
            <a:endParaRPr lang="zh-CN" altLang="en-US" dirty="0" err="1"/>
          </a:p>
        </p:txBody>
      </p:sp>
      <p:cxnSp>
        <p:nvCxnSpPr>
          <p:cNvPr id="42" name="直接连接符 41">
            <a:extLst>
              <a:ext uri="{FF2B5EF4-FFF2-40B4-BE49-F238E27FC236}">
                <a16:creationId xmlns:a16="http://schemas.microsoft.com/office/drawing/2014/main" id="{7EF6E112-8220-D59B-088E-A089CF7313CA}"/>
              </a:ext>
            </a:extLst>
          </p:cNvPr>
          <p:cNvCxnSpPr>
            <a:cxnSpLocks/>
          </p:cNvCxnSpPr>
          <p:nvPr/>
        </p:nvCxnSpPr>
        <p:spPr>
          <a:xfrm>
            <a:off x="5265750" y="5480840"/>
            <a:ext cx="0" cy="181474"/>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a:extLst>
              <a:ext uri="{FF2B5EF4-FFF2-40B4-BE49-F238E27FC236}">
                <a16:creationId xmlns:a16="http://schemas.microsoft.com/office/drawing/2014/main" id="{23B61FD9-956D-B3A4-D750-D32A569AA640}"/>
              </a:ext>
            </a:extLst>
          </p:cNvPr>
          <p:cNvCxnSpPr>
            <a:cxnSpLocks/>
          </p:cNvCxnSpPr>
          <p:nvPr/>
        </p:nvCxnSpPr>
        <p:spPr>
          <a:xfrm>
            <a:off x="4275773" y="5465544"/>
            <a:ext cx="0" cy="181474"/>
          </a:xfrm>
          <a:prstGeom prst="line">
            <a:avLst/>
          </a:prstGeom>
        </p:spPr>
        <p:style>
          <a:lnRef idx="1">
            <a:schemeClr val="dk1"/>
          </a:lnRef>
          <a:fillRef idx="0">
            <a:schemeClr val="dk1"/>
          </a:fillRef>
          <a:effectRef idx="0">
            <a:schemeClr val="dk1"/>
          </a:effectRef>
          <a:fontRef idx="minor">
            <a:schemeClr val="tx1"/>
          </a:fontRef>
        </p:style>
      </p:cxnSp>
      <p:cxnSp>
        <p:nvCxnSpPr>
          <p:cNvPr id="45" name="直接连接符 44">
            <a:extLst>
              <a:ext uri="{FF2B5EF4-FFF2-40B4-BE49-F238E27FC236}">
                <a16:creationId xmlns:a16="http://schemas.microsoft.com/office/drawing/2014/main" id="{6311815E-B2B5-ED28-3FE3-B5E1C81A65FF}"/>
              </a:ext>
            </a:extLst>
          </p:cNvPr>
          <p:cNvCxnSpPr>
            <a:cxnSpLocks/>
          </p:cNvCxnSpPr>
          <p:nvPr/>
        </p:nvCxnSpPr>
        <p:spPr>
          <a:xfrm>
            <a:off x="6255726" y="5488342"/>
            <a:ext cx="0" cy="181474"/>
          </a:xfrm>
          <a:prstGeom prst="line">
            <a:avLst/>
          </a:prstGeom>
        </p:spPr>
        <p:style>
          <a:lnRef idx="1">
            <a:schemeClr val="dk1"/>
          </a:lnRef>
          <a:fillRef idx="0">
            <a:schemeClr val="dk1"/>
          </a:fillRef>
          <a:effectRef idx="0">
            <a:schemeClr val="dk1"/>
          </a:effectRef>
          <a:fontRef idx="minor">
            <a:schemeClr val="tx1"/>
          </a:fontRef>
        </p:style>
      </p:cxnSp>
      <p:cxnSp>
        <p:nvCxnSpPr>
          <p:cNvPr id="46" name="直接连接符 45">
            <a:extLst>
              <a:ext uri="{FF2B5EF4-FFF2-40B4-BE49-F238E27FC236}">
                <a16:creationId xmlns:a16="http://schemas.microsoft.com/office/drawing/2014/main" id="{8DF7B132-FC7C-F548-1F97-0EFFB633DB5E}"/>
              </a:ext>
            </a:extLst>
          </p:cNvPr>
          <p:cNvCxnSpPr>
            <a:cxnSpLocks/>
          </p:cNvCxnSpPr>
          <p:nvPr/>
        </p:nvCxnSpPr>
        <p:spPr>
          <a:xfrm>
            <a:off x="7245703" y="5480840"/>
            <a:ext cx="0" cy="181474"/>
          </a:xfrm>
          <a:prstGeom prst="line">
            <a:avLst/>
          </a:prstGeom>
        </p:spPr>
        <p:style>
          <a:lnRef idx="1">
            <a:schemeClr val="dk1"/>
          </a:lnRef>
          <a:fillRef idx="0">
            <a:schemeClr val="dk1"/>
          </a:fillRef>
          <a:effectRef idx="0">
            <a:schemeClr val="dk1"/>
          </a:effectRef>
          <a:fontRef idx="minor">
            <a:schemeClr val="tx1"/>
          </a:fontRef>
        </p:style>
      </p:cxnSp>
      <p:sp>
        <p:nvSpPr>
          <p:cNvPr id="47" name="文本框 46">
            <a:extLst>
              <a:ext uri="{FF2B5EF4-FFF2-40B4-BE49-F238E27FC236}">
                <a16:creationId xmlns:a16="http://schemas.microsoft.com/office/drawing/2014/main" id="{A000DA73-CE05-B07D-7BB3-D4841455D5FC}"/>
              </a:ext>
            </a:extLst>
          </p:cNvPr>
          <p:cNvSpPr txBox="1"/>
          <p:nvPr/>
        </p:nvSpPr>
        <p:spPr>
          <a:xfrm>
            <a:off x="4000191" y="5621072"/>
            <a:ext cx="645700" cy="457972"/>
          </a:xfrm>
          <a:prstGeom prst="rect">
            <a:avLst/>
          </a:prstGeom>
          <a:noFill/>
        </p:spPr>
        <p:txBody>
          <a:bodyPr wrap="none" rtlCol="0">
            <a:spAutoFit/>
          </a:bodyPr>
          <a:lstStyle/>
          <a:p>
            <a:pPr algn="l"/>
            <a:r>
              <a:rPr lang="en-US" altLang="zh-CN" dirty="0"/>
              <a:t>0.5</a:t>
            </a:r>
            <a:endParaRPr lang="zh-CN" altLang="en-US" dirty="0" err="1"/>
          </a:p>
        </p:txBody>
      </p:sp>
      <p:sp>
        <p:nvSpPr>
          <p:cNvPr id="48" name="文本框 47">
            <a:extLst>
              <a:ext uri="{FF2B5EF4-FFF2-40B4-BE49-F238E27FC236}">
                <a16:creationId xmlns:a16="http://schemas.microsoft.com/office/drawing/2014/main" id="{A3E28923-4BE7-DC84-4A83-9FB83DD7CE5D}"/>
              </a:ext>
            </a:extLst>
          </p:cNvPr>
          <p:cNvSpPr txBox="1"/>
          <p:nvPr/>
        </p:nvSpPr>
        <p:spPr>
          <a:xfrm>
            <a:off x="5082328" y="5617735"/>
            <a:ext cx="399875" cy="457972"/>
          </a:xfrm>
          <a:prstGeom prst="rect">
            <a:avLst/>
          </a:prstGeom>
          <a:noFill/>
        </p:spPr>
        <p:txBody>
          <a:bodyPr wrap="none" rtlCol="0">
            <a:spAutoFit/>
          </a:bodyPr>
          <a:lstStyle/>
          <a:p>
            <a:pPr algn="l"/>
            <a:r>
              <a:rPr lang="en-US" altLang="zh-CN" dirty="0"/>
              <a:t>1</a:t>
            </a:r>
            <a:endParaRPr lang="zh-CN" altLang="en-US" dirty="0" err="1"/>
          </a:p>
        </p:txBody>
      </p:sp>
      <p:sp>
        <p:nvSpPr>
          <p:cNvPr id="49" name="文本框 48">
            <a:extLst>
              <a:ext uri="{FF2B5EF4-FFF2-40B4-BE49-F238E27FC236}">
                <a16:creationId xmlns:a16="http://schemas.microsoft.com/office/drawing/2014/main" id="{91E79F2F-07E1-7B49-35BF-325BD1D38B44}"/>
              </a:ext>
            </a:extLst>
          </p:cNvPr>
          <p:cNvSpPr txBox="1"/>
          <p:nvPr/>
        </p:nvSpPr>
        <p:spPr>
          <a:xfrm>
            <a:off x="5973951" y="5614398"/>
            <a:ext cx="645700" cy="457972"/>
          </a:xfrm>
          <a:prstGeom prst="rect">
            <a:avLst/>
          </a:prstGeom>
          <a:noFill/>
        </p:spPr>
        <p:txBody>
          <a:bodyPr wrap="none" rtlCol="0">
            <a:spAutoFit/>
          </a:bodyPr>
          <a:lstStyle/>
          <a:p>
            <a:pPr algn="l"/>
            <a:r>
              <a:rPr lang="en-US" altLang="zh-CN" dirty="0"/>
              <a:t>1.5</a:t>
            </a:r>
            <a:endParaRPr lang="zh-CN" altLang="en-US" dirty="0" err="1"/>
          </a:p>
        </p:txBody>
      </p:sp>
      <p:sp>
        <p:nvSpPr>
          <p:cNvPr id="50" name="文本框 49">
            <a:extLst>
              <a:ext uri="{FF2B5EF4-FFF2-40B4-BE49-F238E27FC236}">
                <a16:creationId xmlns:a16="http://schemas.microsoft.com/office/drawing/2014/main" id="{408377C7-86E9-9248-4890-208C4850171F}"/>
              </a:ext>
            </a:extLst>
          </p:cNvPr>
          <p:cNvSpPr txBox="1"/>
          <p:nvPr/>
        </p:nvSpPr>
        <p:spPr>
          <a:xfrm>
            <a:off x="7056088" y="5611061"/>
            <a:ext cx="399875" cy="457972"/>
          </a:xfrm>
          <a:prstGeom prst="rect">
            <a:avLst/>
          </a:prstGeom>
          <a:noFill/>
        </p:spPr>
        <p:txBody>
          <a:bodyPr wrap="none" rtlCol="0">
            <a:spAutoFit/>
          </a:bodyPr>
          <a:lstStyle/>
          <a:p>
            <a:pPr algn="l"/>
            <a:r>
              <a:rPr lang="en-US" altLang="zh-CN" dirty="0"/>
              <a:t>2</a:t>
            </a:r>
            <a:endParaRPr lang="zh-CN" altLang="en-US" dirty="0" err="1"/>
          </a:p>
        </p:txBody>
      </p:sp>
      <p:sp>
        <p:nvSpPr>
          <p:cNvPr id="97" name="云形 96">
            <a:extLst>
              <a:ext uri="{FF2B5EF4-FFF2-40B4-BE49-F238E27FC236}">
                <a16:creationId xmlns:a16="http://schemas.microsoft.com/office/drawing/2014/main" id="{2C801B2F-F83E-DF85-9971-1B76ED7D2A72}"/>
              </a:ext>
            </a:extLst>
          </p:cNvPr>
          <p:cNvSpPr/>
          <p:nvPr/>
        </p:nvSpPr>
        <p:spPr>
          <a:xfrm>
            <a:off x="502760" y="2269679"/>
            <a:ext cx="1872887" cy="2843784"/>
          </a:xfrm>
          <a:prstGeom prst="clou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System response delay</a:t>
            </a:r>
          </a:p>
          <a:p>
            <a:pPr algn="ctr"/>
            <a:r>
              <a:rPr lang="en-US" altLang="zh-CN" dirty="0"/>
              <a:t>Network delay</a:t>
            </a:r>
            <a:endParaRPr lang="zh-CN" altLang="en-US" dirty="0"/>
          </a:p>
        </p:txBody>
      </p:sp>
      <p:grpSp>
        <p:nvGrpSpPr>
          <p:cNvPr id="105" name="组合 104">
            <a:extLst>
              <a:ext uri="{FF2B5EF4-FFF2-40B4-BE49-F238E27FC236}">
                <a16:creationId xmlns:a16="http://schemas.microsoft.com/office/drawing/2014/main" id="{234AF275-6FB0-2B0A-0B90-EEB361AEA192}"/>
              </a:ext>
            </a:extLst>
          </p:cNvPr>
          <p:cNvGrpSpPr/>
          <p:nvPr/>
        </p:nvGrpSpPr>
        <p:grpSpPr>
          <a:xfrm>
            <a:off x="8489516" y="3229922"/>
            <a:ext cx="2429350" cy="2193347"/>
            <a:chOff x="8355163" y="2696234"/>
            <a:chExt cx="2429350" cy="2193347"/>
          </a:xfrm>
        </p:grpSpPr>
        <p:sp>
          <p:nvSpPr>
            <p:cNvPr id="57" name="矩形 56">
              <a:extLst>
                <a:ext uri="{FF2B5EF4-FFF2-40B4-BE49-F238E27FC236}">
                  <a16:creationId xmlns:a16="http://schemas.microsoft.com/office/drawing/2014/main" id="{10D7FE92-9CFC-E47C-8A3C-B634B496D309}"/>
                </a:ext>
              </a:extLst>
            </p:cNvPr>
            <p:cNvSpPr/>
            <p:nvPr/>
          </p:nvSpPr>
          <p:spPr>
            <a:xfrm>
              <a:off x="8355163" y="2696234"/>
              <a:ext cx="2347671" cy="2193347"/>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dirty="0">
                  <a:solidFill>
                    <a:schemeClr val="tx1"/>
                  </a:solidFill>
                </a:rPr>
                <a:t> </a:t>
              </a:r>
              <a:endParaRPr lang="zh-CN" altLang="en-US" sz="1400" dirty="0">
                <a:solidFill>
                  <a:schemeClr val="tx1"/>
                </a:solidFill>
              </a:endParaRPr>
            </a:p>
          </p:txBody>
        </p:sp>
        <p:sp>
          <p:nvSpPr>
            <p:cNvPr id="53" name="矩形 52">
              <a:extLst>
                <a:ext uri="{FF2B5EF4-FFF2-40B4-BE49-F238E27FC236}">
                  <a16:creationId xmlns:a16="http://schemas.microsoft.com/office/drawing/2014/main" id="{4ADADC1E-A1F2-A8B8-050B-D5CBED426DE7}"/>
                </a:ext>
              </a:extLst>
            </p:cNvPr>
            <p:cNvSpPr/>
            <p:nvPr/>
          </p:nvSpPr>
          <p:spPr>
            <a:xfrm>
              <a:off x="8468652" y="3199675"/>
              <a:ext cx="256218" cy="457200"/>
            </a:xfrm>
            <a:prstGeom prst="rect">
              <a:avLst/>
            </a:prstGeom>
            <a:solidFill>
              <a:schemeClr val="accent4"/>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endParaRPr lang="zh-CN" altLang="en-US" sz="1400" dirty="0">
                <a:solidFill>
                  <a:schemeClr val="tx1"/>
                </a:solidFill>
              </a:endParaRPr>
            </a:p>
          </p:txBody>
        </p:sp>
        <p:sp>
          <p:nvSpPr>
            <p:cNvPr id="54" name="矩形 53">
              <a:extLst>
                <a:ext uri="{FF2B5EF4-FFF2-40B4-BE49-F238E27FC236}">
                  <a16:creationId xmlns:a16="http://schemas.microsoft.com/office/drawing/2014/main" id="{A7445DD8-A890-3CCF-1624-6720D0265012}"/>
                </a:ext>
              </a:extLst>
            </p:cNvPr>
            <p:cNvSpPr/>
            <p:nvPr/>
          </p:nvSpPr>
          <p:spPr>
            <a:xfrm>
              <a:off x="8468652" y="3775425"/>
              <a:ext cx="256218" cy="457200"/>
            </a:xfrm>
            <a:prstGeom prst="rect">
              <a:avLst/>
            </a:prstGeom>
            <a:solidFill>
              <a:schemeClr val="accent2"/>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endParaRPr lang="zh-CN" altLang="en-US" sz="1400" dirty="0">
                <a:solidFill>
                  <a:schemeClr val="tx1"/>
                </a:solidFill>
              </a:endParaRPr>
            </a:p>
          </p:txBody>
        </p:sp>
        <p:sp>
          <p:nvSpPr>
            <p:cNvPr id="55" name="矩形 54">
              <a:extLst>
                <a:ext uri="{FF2B5EF4-FFF2-40B4-BE49-F238E27FC236}">
                  <a16:creationId xmlns:a16="http://schemas.microsoft.com/office/drawing/2014/main" id="{C57F48E3-5988-FB55-8E74-3DF9F04E367C}"/>
                </a:ext>
              </a:extLst>
            </p:cNvPr>
            <p:cNvSpPr/>
            <p:nvPr/>
          </p:nvSpPr>
          <p:spPr>
            <a:xfrm>
              <a:off x="8468652" y="4351175"/>
              <a:ext cx="256218" cy="457200"/>
            </a:xfrm>
            <a:prstGeom prst="rect">
              <a:avLst/>
            </a:prstGeom>
            <a:solidFill>
              <a:schemeClr val="accent1"/>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endParaRPr lang="zh-CN" altLang="en-US" sz="1400" dirty="0">
                <a:solidFill>
                  <a:schemeClr val="tx1"/>
                </a:solidFill>
              </a:endParaRPr>
            </a:p>
          </p:txBody>
        </p:sp>
        <p:sp>
          <p:nvSpPr>
            <p:cNvPr id="58" name="文本框 57">
              <a:extLst>
                <a:ext uri="{FF2B5EF4-FFF2-40B4-BE49-F238E27FC236}">
                  <a16:creationId xmlns:a16="http://schemas.microsoft.com/office/drawing/2014/main" id="{64E163E2-F516-964C-9AC9-37F88FA93439}"/>
                </a:ext>
              </a:extLst>
            </p:cNvPr>
            <p:cNvSpPr txBox="1"/>
            <p:nvPr/>
          </p:nvSpPr>
          <p:spPr>
            <a:xfrm>
              <a:off x="9023168" y="2704274"/>
              <a:ext cx="1011659" cy="369332"/>
            </a:xfrm>
            <a:prstGeom prst="rect">
              <a:avLst/>
            </a:prstGeom>
            <a:noFill/>
          </p:spPr>
          <p:txBody>
            <a:bodyPr wrap="square" rtlCol="0">
              <a:spAutoFit/>
            </a:bodyPr>
            <a:lstStyle/>
            <a:p>
              <a:pPr algn="l"/>
              <a:r>
                <a:rPr lang="en-US" altLang="zh-CN" dirty="0"/>
                <a:t>Legend</a:t>
              </a:r>
              <a:endParaRPr lang="zh-CN" altLang="en-US" dirty="0" err="1"/>
            </a:p>
          </p:txBody>
        </p:sp>
        <p:sp>
          <p:nvSpPr>
            <p:cNvPr id="102" name="文本框 101">
              <a:extLst>
                <a:ext uri="{FF2B5EF4-FFF2-40B4-BE49-F238E27FC236}">
                  <a16:creationId xmlns:a16="http://schemas.microsoft.com/office/drawing/2014/main" id="{2B52E42B-5D6A-F6FE-74E6-1ABEF645F7F1}"/>
                </a:ext>
              </a:extLst>
            </p:cNvPr>
            <p:cNvSpPr txBox="1"/>
            <p:nvPr/>
          </p:nvSpPr>
          <p:spPr>
            <a:xfrm>
              <a:off x="8720168" y="3135134"/>
              <a:ext cx="2064345" cy="584775"/>
            </a:xfrm>
            <a:prstGeom prst="rect">
              <a:avLst/>
            </a:prstGeom>
            <a:noFill/>
          </p:spPr>
          <p:txBody>
            <a:bodyPr wrap="square">
              <a:spAutoFit/>
            </a:bodyPr>
            <a:lstStyle/>
            <a:p>
              <a:pPr algn="ctr"/>
              <a:r>
                <a:rPr lang="en-US" altLang="zh-CN" sz="1400" dirty="0">
                  <a:solidFill>
                    <a:schemeClr val="tx1"/>
                  </a:solidFill>
                </a:rPr>
                <a:t>Charge power of charge unit 1 (EV 1</a:t>
              </a:r>
              <a:r>
                <a:rPr lang="en-US" altLang="zh-CN" sz="1800" dirty="0">
                  <a:solidFill>
                    <a:schemeClr val="tx1"/>
                  </a:solidFill>
                </a:rPr>
                <a:t>)</a:t>
              </a:r>
              <a:endParaRPr lang="zh-CN" altLang="en-US" sz="1800" dirty="0">
                <a:solidFill>
                  <a:schemeClr val="tx1"/>
                </a:solidFill>
              </a:endParaRPr>
            </a:p>
          </p:txBody>
        </p:sp>
        <p:sp>
          <p:nvSpPr>
            <p:cNvPr id="103" name="文本框 102">
              <a:extLst>
                <a:ext uri="{FF2B5EF4-FFF2-40B4-BE49-F238E27FC236}">
                  <a16:creationId xmlns:a16="http://schemas.microsoft.com/office/drawing/2014/main" id="{0A7411A6-AB9F-0948-F56C-9DCFB280B580}"/>
                </a:ext>
              </a:extLst>
            </p:cNvPr>
            <p:cNvSpPr txBox="1"/>
            <p:nvPr/>
          </p:nvSpPr>
          <p:spPr>
            <a:xfrm>
              <a:off x="8720168" y="3719970"/>
              <a:ext cx="2064345" cy="584775"/>
            </a:xfrm>
            <a:prstGeom prst="rect">
              <a:avLst/>
            </a:prstGeom>
            <a:noFill/>
          </p:spPr>
          <p:txBody>
            <a:bodyPr wrap="square">
              <a:spAutoFit/>
            </a:bodyPr>
            <a:lstStyle/>
            <a:p>
              <a:pPr algn="ctr"/>
              <a:r>
                <a:rPr lang="en-US" altLang="zh-CN" sz="1400" dirty="0">
                  <a:solidFill>
                    <a:schemeClr val="tx1"/>
                  </a:solidFill>
                </a:rPr>
                <a:t>Charge power of charge unit 1 (EV 1</a:t>
              </a:r>
              <a:r>
                <a:rPr lang="en-US" altLang="zh-CN" sz="1800" dirty="0">
                  <a:solidFill>
                    <a:schemeClr val="tx1"/>
                  </a:solidFill>
                </a:rPr>
                <a:t>)</a:t>
              </a:r>
              <a:endParaRPr lang="zh-CN" altLang="en-US" sz="1800" dirty="0">
                <a:solidFill>
                  <a:schemeClr val="tx1"/>
                </a:solidFill>
              </a:endParaRPr>
            </a:p>
          </p:txBody>
        </p:sp>
        <p:sp>
          <p:nvSpPr>
            <p:cNvPr id="104" name="文本框 103">
              <a:extLst>
                <a:ext uri="{FF2B5EF4-FFF2-40B4-BE49-F238E27FC236}">
                  <a16:creationId xmlns:a16="http://schemas.microsoft.com/office/drawing/2014/main" id="{F658D417-FAAD-A5A5-E694-D43C09EB7966}"/>
                </a:ext>
              </a:extLst>
            </p:cNvPr>
            <p:cNvSpPr txBox="1"/>
            <p:nvPr/>
          </p:nvSpPr>
          <p:spPr>
            <a:xfrm>
              <a:off x="8720168" y="4304806"/>
              <a:ext cx="2064345" cy="584775"/>
            </a:xfrm>
            <a:prstGeom prst="rect">
              <a:avLst/>
            </a:prstGeom>
            <a:noFill/>
          </p:spPr>
          <p:txBody>
            <a:bodyPr wrap="square">
              <a:spAutoFit/>
            </a:bodyPr>
            <a:lstStyle/>
            <a:p>
              <a:pPr algn="ctr"/>
              <a:r>
                <a:rPr lang="en-US" altLang="zh-CN" sz="1400" dirty="0">
                  <a:solidFill>
                    <a:schemeClr val="tx1"/>
                  </a:solidFill>
                </a:rPr>
                <a:t>Charge power of charge unit 1 (EV 1</a:t>
              </a:r>
              <a:r>
                <a:rPr lang="en-US" altLang="zh-CN" sz="1800" dirty="0">
                  <a:solidFill>
                    <a:schemeClr val="tx1"/>
                  </a:solidFill>
                </a:rPr>
                <a:t>)</a:t>
              </a:r>
              <a:endParaRPr lang="zh-CN" altLang="en-US" sz="1800" dirty="0">
                <a:solidFill>
                  <a:schemeClr val="tx1"/>
                </a:solidFill>
              </a:endParaRPr>
            </a:p>
          </p:txBody>
        </p:sp>
      </p:grpSp>
      <p:sp>
        <p:nvSpPr>
          <p:cNvPr id="106" name="矩形 105">
            <a:extLst>
              <a:ext uri="{FF2B5EF4-FFF2-40B4-BE49-F238E27FC236}">
                <a16:creationId xmlns:a16="http://schemas.microsoft.com/office/drawing/2014/main" id="{1320177B-7353-34F3-6A2D-EAB5B010214C}"/>
              </a:ext>
            </a:extLst>
          </p:cNvPr>
          <p:cNvSpPr/>
          <p:nvPr/>
        </p:nvSpPr>
        <p:spPr>
          <a:xfrm>
            <a:off x="4293606" y="2053440"/>
            <a:ext cx="971150" cy="2267715"/>
          </a:xfrm>
          <a:prstGeom prst="rect">
            <a:avLst/>
          </a:prstGeom>
          <a:solidFill>
            <a:schemeClr val="accent4"/>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4kW</a:t>
            </a:r>
            <a:endParaRPr lang="zh-CN" altLang="en-US" sz="1400" dirty="0">
              <a:solidFill>
                <a:schemeClr val="tx1"/>
              </a:solidFill>
            </a:endParaRPr>
          </a:p>
        </p:txBody>
      </p:sp>
      <p:sp>
        <p:nvSpPr>
          <p:cNvPr id="107" name="云形 106">
            <a:extLst>
              <a:ext uri="{FF2B5EF4-FFF2-40B4-BE49-F238E27FC236}">
                <a16:creationId xmlns:a16="http://schemas.microsoft.com/office/drawing/2014/main" id="{F8961455-46EB-5539-82A0-BFC628671A46}"/>
              </a:ext>
            </a:extLst>
          </p:cNvPr>
          <p:cNvSpPr/>
          <p:nvPr/>
        </p:nvSpPr>
        <p:spPr>
          <a:xfrm>
            <a:off x="2079571" y="2950788"/>
            <a:ext cx="1134143" cy="574348"/>
          </a:xfrm>
          <a:prstGeom prst="clou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delay</a:t>
            </a:r>
            <a:endParaRPr lang="zh-CN" altLang="en-US" dirty="0"/>
          </a:p>
        </p:txBody>
      </p:sp>
      <p:cxnSp>
        <p:nvCxnSpPr>
          <p:cNvPr id="20" name="直接连接符 19">
            <a:extLst>
              <a:ext uri="{FF2B5EF4-FFF2-40B4-BE49-F238E27FC236}">
                <a16:creationId xmlns:a16="http://schemas.microsoft.com/office/drawing/2014/main" id="{FA2007B7-027A-D4DA-1D37-73E8F4AA9ACC}"/>
              </a:ext>
            </a:extLst>
          </p:cNvPr>
          <p:cNvCxnSpPr>
            <a:cxnSpLocks/>
          </p:cNvCxnSpPr>
          <p:nvPr/>
        </p:nvCxnSpPr>
        <p:spPr>
          <a:xfrm>
            <a:off x="3285796" y="2049086"/>
            <a:ext cx="5056617" cy="16842"/>
          </a:xfrm>
          <a:prstGeom prst="line">
            <a:avLst/>
          </a:prstGeom>
          <a:ln w="28575">
            <a:solidFill>
              <a:srgbClr val="C00000"/>
            </a:solidFill>
            <a:prstDash val="dash"/>
          </a:ln>
        </p:spPr>
        <p:style>
          <a:lnRef idx="1">
            <a:schemeClr val="accent5"/>
          </a:lnRef>
          <a:fillRef idx="0">
            <a:schemeClr val="accent5"/>
          </a:fillRef>
          <a:effectRef idx="0">
            <a:schemeClr val="accent5"/>
          </a:effectRef>
          <a:fontRef idx="minor">
            <a:schemeClr val="tx1"/>
          </a:fontRef>
        </p:style>
      </p:cxnSp>
      <p:sp>
        <p:nvSpPr>
          <p:cNvPr id="23" name="文本框 22">
            <a:extLst>
              <a:ext uri="{FF2B5EF4-FFF2-40B4-BE49-F238E27FC236}">
                <a16:creationId xmlns:a16="http://schemas.microsoft.com/office/drawing/2014/main" id="{442E3922-D099-C81A-4E19-47116366481D}"/>
              </a:ext>
            </a:extLst>
          </p:cNvPr>
          <p:cNvSpPr txBox="1"/>
          <p:nvPr/>
        </p:nvSpPr>
        <p:spPr>
          <a:xfrm>
            <a:off x="3971061" y="1536636"/>
            <a:ext cx="4169188" cy="457972"/>
          </a:xfrm>
          <a:prstGeom prst="rect">
            <a:avLst/>
          </a:prstGeom>
          <a:noFill/>
        </p:spPr>
        <p:txBody>
          <a:bodyPr wrap="none" rtlCol="0">
            <a:spAutoFit/>
          </a:bodyPr>
          <a:lstStyle/>
          <a:p>
            <a:pPr algn="l"/>
            <a:r>
              <a:rPr lang="en-US" altLang="zh-CN" dirty="0"/>
              <a:t>Power limit (6kW for example)</a:t>
            </a:r>
            <a:endParaRPr lang="zh-CN" altLang="en-US" dirty="0" err="1"/>
          </a:p>
        </p:txBody>
      </p:sp>
      <p:grpSp>
        <p:nvGrpSpPr>
          <p:cNvPr id="110" name="组合 109">
            <a:extLst>
              <a:ext uri="{FF2B5EF4-FFF2-40B4-BE49-F238E27FC236}">
                <a16:creationId xmlns:a16="http://schemas.microsoft.com/office/drawing/2014/main" id="{3F397671-A6E9-0346-5182-15BD47361B3A}"/>
              </a:ext>
            </a:extLst>
          </p:cNvPr>
          <p:cNvGrpSpPr/>
          <p:nvPr/>
        </p:nvGrpSpPr>
        <p:grpSpPr>
          <a:xfrm>
            <a:off x="6137609" y="930412"/>
            <a:ext cx="2249192" cy="605865"/>
            <a:chOff x="7950926" y="1210491"/>
            <a:chExt cx="2249192" cy="605865"/>
          </a:xfrm>
        </p:grpSpPr>
        <p:sp>
          <p:nvSpPr>
            <p:cNvPr id="108" name="乘号 107">
              <a:extLst>
                <a:ext uri="{FF2B5EF4-FFF2-40B4-BE49-F238E27FC236}">
                  <a16:creationId xmlns:a16="http://schemas.microsoft.com/office/drawing/2014/main" id="{1610CB27-BBBF-225F-825B-A8BDA8368315}"/>
                </a:ext>
              </a:extLst>
            </p:cNvPr>
            <p:cNvSpPr/>
            <p:nvPr/>
          </p:nvSpPr>
          <p:spPr>
            <a:xfrm>
              <a:off x="7950926" y="1210491"/>
              <a:ext cx="538590" cy="605865"/>
            </a:xfrm>
            <a:prstGeom prst="mathMultiply">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endParaRPr lang="zh-CN" altLang="en-US" sz="1400" dirty="0">
                <a:solidFill>
                  <a:srgbClr val="FF0000"/>
                </a:solidFill>
              </a:endParaRPr>
            </a:p>
          </p:txBody>
        </p:sp>
        <p:sp>
          <p:nvSpPr>
            <p:cNvPr id="109" name="文本框 108">
              <a:extLst>
                <a:ext uri="{FF2B5EF4-FFF2-40B4-BE49-F238E27FC236}">
                  <a16:creationId xmlns:a16="http://schemas.microsoft.com/office/drawing/2014/main" id="{EFF2C380-5797-C243-E462-D91433260D3D}"/>
                </a:ext>
              </a:extLst>
            </p:cNvPr>
            <p:cNvSpPr txBox="1"/>
            <p:nvPr/>
          </p:nvSpPr>
          <p:spPr>
            <a:xfrm>
              <a:off x="8386801" y="1331370"/>
              <a:ext cx="1813317" cy="369332"/>
            </a:xfrm>
            <a:prstGeom prst="rect">
              <a:avLst/>
            </a:prstGeom>
            <a:noFill/>
          </p:spPr>
          <p:txBody>
            <a:bodyPr wrap="none" rtlCol="0">
              <a:spAutoFit/>
            </a:bodyPr>
            <a:lstStyle/>
            <a:p>
              <a:pPr algn="l"/>
              <a:r>
                <a:rPr lang="en-US" altLang="zh-CN" dirty="0">
                  <a:solidFill>
                    <a:srgbClr val="C00000"/>
                  </a:solidFill>
                </a:rPr>
                <a:t>Exceed the limit</a:t>
              </a:r>
              <a:endParaRPr lang="zh-CN" altLang="en-US" dirty="0" err="1">
                <a:solidFill>
                  <a:srgbClr val="C00000"/>
                </a:solidFill>
              </a:endParaRPr>
            </a:p>
          </p:txBody>
        </p:sp>
      </p:grpSp>
    </p:spTree>
    <p:extLst>
      <p:ext uri="{BB962C8B-B14F-4D97-AF65-F5344CB8AC3E}">
        <p14:creationId xmlns:p14="http://schemas.microsoft.com/office/powerpoint/2010/main" val="322050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70833E-6 -2.22222E-6 L 0.09375 -0.00787 " pathEditMode="relative" rAng="0" ptsTypes="AA">
                                      <p:cBhvr>
                                        <p:cTn id="6" dur="2000" fill="hold"/>
                                        <p:tgtEl>
                                          <p:spTgt spid="107"/>
                                        </p:tgtEl>
                                        <p:attrNameLst>
                                          <p:attrName>ppt_x</p:attrName>
                                          <p:attrName>ppt_y</p:attrName>
                                        </p:attrNameLst>
                                      </p:cBhvr>
                                      <p:rCtr x="4688" y="-394"/>
                                    </p:animMotion>
                                  </p:childTnLst>
                                </p:cTn>
                              </p:par>
                              <p:par>
                                <p:cTn id="7" presetID="42" presetClass="path" presetSubtype="0" accel="50000" decel="50000" fill="hold" grpId="0" nodeType="withEffect">
                                  <p:stCondLst>
                                    <p:cond delay="0"/>
                                  </p:stCondLst>
                                  <p:childTnLst>
                                    <p:animMotion origin="layout" path="M 2.70833E-6 -3.7037E-7 L 0.08112 0.00046 " pathEditMode="relative" rAng="0" ptsTypes="AA">
                                      <p:cBhvr>
                                        <p:cTn id="8" dur="2000" fill="hold"/>
                                        <p:tgtEl>
                                          <p:spTgt spid="18"/>
                                        </p:tgtEl>
                                        <p:attrNameLst>
                                          <p:attrName>ppt_x</p:attrName>
                                          <p:attrName>ppt_y</p:attrName>
                                        </p:attrNameLst>
                                      </p:cBhvr>
                                      <p:rCtr x="4049" y="23"/>
                                    </p:animMotion>
                                  </p:childTnLst>
                                </p:cTn>
                              </p:par>
                              <p:par>
                                <p:cTn id="9" presetID="42" presetClass="path" presetSubtype="0" accel="50000" decel="50000" fill="hold" grpId="0" nodeType="withEffect">
                                  <p:stCondLst>
                                    <p:cond delay="0"/>
                                  </p:stCondLst>
                                  <p:childTnLst>
                                    <p:animMotion origin="layout" path="M 2.91667E-6 -4.81481E-6 L 0.07968 -0.1662 " pathEditMode="relative" rAng="0" ptsTypes="AA">
                                      <p:cBhvr>
                                        <p:cTn id="10" dur="2000" fill="hold"/>
                                        <p:tgtEl>
                                          <p:spTgt spid="106"/>
                                        </p:tgtEl>
                                        <p:attrNameLst>
                                          <p:attrName>ppt_x</p:attrName>
                                          <p:attrName>ppt_y</p:attrName>
                                        </p:attrNameLst>
                                      </p:cBhvr>
                                      <p:rCtr x="3984" y="-8310"/>
                                    </p:animMotion>
                                  </p:childTnLst>
                                </p:cTn>
                              </p:par>
                              <p:par>
                                <p:cTn id="11" presetID="42" presetClass="path" presetSubtype="0" accel="50000" decel="50000" fill="hold" grpId="0" nodeType="withEffect">
                                  <p:stCondLst>
                                    <p:cond delay="0"/>
                                  </p:stCondLst>
                                  <p:childTnLst>
                                    <p:animMotion origin="layout" path="M -1.04167E-6 1.48148E-6 L 0.07969 0.00069 " pathEditMode="relative" rAng="0" ptsTypes="AA">
                                      <p:cBhvr>
                                        <p:cTn id="12" dur="2000" fill="hold"/>
                                        <p:tgtEl>
                                          <p:spTgt spid="26"/>
                                        </p:tgtEl>
                                        <p:attrNameLst>
                                          <p:attrName>ppt_x</p:attrName>
                                          <p:attrName>ppt_y</p:attrName>
                                        </p:attrNameLst>
                                      </p:cBhvr>
                                      <p:rCtr x="3984" y="23"/>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6" grpId="0" animBg="1"/>
      <p:bldP spid="106" grpId="0" animBg="1"/>
      <p:bldP spid="10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A93CDC0-8FE8-C30F-891E-437A7D13F006}"/>
              </a:ext>
            </a:extLst>
          </p:cNvPr>
          <p:cNvSpPr>
            <a:spLocks noGrp="1"/>
          </p:cNvSpPr>
          <p:nvPr>
            <p:ph type="title"/>
          </p:nvPr>
        </p:nvSpPr>
        <p:spPr/>
        <p:txBody>
          <a:bodyPr/>
          <a:lstStyle/>
          <a:p>
            <a:r>
              <a:rPr lang="en-US" altLang="zh-CN" sz="2800" dirty="0">
                <a:solidFill>
                  <a:srgbClr val="000000"/>
                </a:solidFill>
                <a:latin typeface="Arial"/>
              </a:rPr>
              <a:t>Trim of plan</a:t>
            </a:r>
            <a:br>
              <a:rPr lang="en-US" altLang="zh-CN" sz="2800" dirty="0">
                <a:solidFill>
                  <a:srgbClr val="000000"/>
                </a:solidFill>
                <a:latin typeface="Arial"/>
              </a:rPr>
            </a:br>
            <a:endParaRPr lang="zh-CN" altLang="en-US" dirty="0"/>
          </a:p>
        </p:txBody>
      </p:sp>
      <p:sp>
        <p:nvSpPr>
          <p:cNvPr id="5" name="页脚占位符 4">
            <a:extLst>
              <a:ext uri="{FF2B5EF4-FFF2-40B4-BE49-F238E27FC236}">
                <a16:creationId xmlns:a16="http://schemas.microsoft.com/office/drawing/2014/main" id="{CB9C53AE-B327-75D2-5AA9-1055C9C7BD90}"/>
              </a:ext>
            </a:extLst>
          </p:cNvPr>
          <p:cNvSpPr>
            <a:spLocks noGrp="1"/>
          </p:cNvSpPr>
          <p:nvPr>
            <p:ph type="ftr" sz="quarter" idx="3"/>
          </p:nvPr>
        </p:nvSpPr>
        <p:spPr/>
        <p:txBody>
          <a:bodyPr/>
          <a:lstStyle/>
          <a:p>
            <a:pPr>
              <a:defRPr/>
            </a:pPr>
            <a:r>
              <a:rPr lang="en-US" dirty="0"/>
              <a:t>Charging Station Upgrade to OCPP Communication for Smart Charging</a:t>
            </a:r>
            <a:r>
              <a:rPr lang="de-DE" dirty="0"/>
              <a:t>  |  Name des/der Referierenden  |  10.10.2024  | </a:t>
            </a:r>
            <a:endParaRPr lang="en-GB" dirty="0"/>
          </a:p>
        </p:txBody>
      </p:sp>
      <p:sp>
        <p:nvSpPr>
          <p:cNvPr id="6" name="灯片编号占位符 5">
            <a:extLst>
              <a:ext uri="{FF2B5EF4-FFF2-40B4-BE49-F238E27FC236}">
                <a16:creationId xmlns:a16="http://schemas.microsoft.com/office/drawing/2014/main" id="{AE50EDCB-1D58-4085-3CFA-AC21FAEE311B}"/>
              </a:ext>
            </a:extLst>
          </p:cNvPr>
          <p:cNvSpPr>
            <a:spLocks noGrp="1"/>
          </p:cNvSpPr>
          <p:nvPr>
            <p:ph type="sldNum" sz="quarter" idx="4"/>
          </p:nvPr>
        </p:nvSpPr>
        <p:spPr/>
        <p:txBody>
          <a:bodyPr/>
          <a:lstStyle/>
          <a:p>
            <a:fld id="{9D14B223-4EE8-42EF-A124-AE991960464B}" type="slidenum">
              <a:rPr lang="de-DE" smtClean="0"/>
              <a:pPr/>
              <a:t>9</a:t>
            </a:fld>
            <a:endParaRPr lang="de-DE" dirty="0"/>
          </a:p>
        </p:txBody>
      </p:sp>
      <p:sp>
        <p:nvSpPr>
          <p:cNvPr id="8" name="矩形 7">
            <a:extLst>
              <a:ext uri="{FF2B5EF4-FFF2-40B4-BE49-F238E27FC236}">
                <a16:creationId xmlns:a16="http://schemas.microsoft.com/office/drawing/2014/main" id="{EDF2E336-D830-BC56-C744-BC38CE68EF8A}"/>
              </a:ext>
            </a:extLst>
          </p:cNvPr>
          <p:cNvSpPr/>
          <p:nvPr/>
        </p:nvSpPr>
        <p:spPr>
          <a:xfrm>
            <a:off x="2295670" y="3736489"/>
            <a:ext cx="4138584" cy="456290"/>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a:t>Old schedule</a:t>
            </a:r>
            <a:endParaRPr lang="zh-CN" altLang="en-US" dirty="0"/>
          </a:p>
        </p:txBody>
      </p:sp>
      <p:sp>
        <p:nvSpPr>
          <p:cNvPr id="9" name="矩形 8">
            <a:extLst>
              <a:ext uri="{FF2B5EF4-FFF2-40B4-BE49-F238E27FC236}">
                <a16:creationId xmlns:a16="http://schemas.microsoft.com/office/drawing/2014/main" id="{A8C0B86C-C48A-0966-421B-94E04379F482}"/>
              </a:ext>
            </a:extLst>
          </p:cNvPr>
          <p:cNvSpPr/>
          <p:nvPr/>
        </p:nvSpPr>
        <p:spPr>
          <a:xfrm>
            <a:off x="5983619" y="3200855"/>
            <a:ext cx="3575302" cy="456290"/>
          </a:xfrm>
          <a:prstGeom prst="rect">
            <a:avLst/>
          </a:prstGeom>
          <a:solidFill>
            <a:schemeClr val="accent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a:t>New schedule</a:t>
            </a:r>
            <a:endParaRPr lang="zh-CN" altLang="en-US" dirty="0"/>
          </a:p>
        </p:txBody>
      </p:sp>
      <p:cxnSp>
        <p:nvCxnSpPr>
          <p:cNvPr id="10" name="直接箭头连接符 9">
            <a:extLst>
              <a:ext uri="{FF2B5EF4-FFF2-40B4-BE49-F238E27FC236}">
                <a16:creationId xmlns:a16="http://schemas.microsoft.com/office/drawing/2014/main" id="{F302E8A0-D01C-C353-7F57-E8109DB67F05}"/>
              </a:ext>
            </a:extLst>
          </p:cNvPr>
          <p:cNvCxnSpPr>
            <a:cxnSpLocks/>
          </p:cNvCxnSpPr>
          <p:nvPr/>
        </p:nvCxnSpPr>
        <p:spPr>
          <a:xfrm>
            <a:off x="1697431" y="4202831"/>
            <a:ext cx="790956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404DCBBC-DAEB-20E6-42BE-FB45A27161AD}"/>
              </a:ext>
            </a:extLst>
          </p:cNvPr>
          <p:cNvSpPr txBox="1"/>
          <p:nvPr/>
        </p:nvSpPr>
        <p:spPr>
          <a:xfrm>
            <a:off x="9387535" y="4202831"/>
            <a:ext cx="689035" cy="369332"/>
          </a:xfrm>
          <a:prstGeom prst="rect">
            <a:avLst/>
          </a:prstGeom>
          <a:noFill/>
        </p:spPr>
        <p:txBody>
          <a:bodyPr wrap="none" rtlCol="0">
            <a:spAutoFit/>
          </a:bodyPr>
          <a:lstStyle/>
          <a:p>
            <a:r>
              <a:rPr lang="en-US" altLang="zh-CN" dirty="0"/>
              <a:t>Time</a:t>
            </a:r>
            <a:endParaRPr lang="zh-CN" altLang="en-US" dirty="0"/>
          </a:p>
        </p:txBody>
      </p:sp>
      <p:cxnSp>
        <p:nvCxnSpPr>
          <p:cNvPr id="12" name="直接箭头连接符 11">
            <a:extLst>
              <a:ext uri="{FF2B5EF4-FFF2-40B4-BE49-F238E27FC236}">
                <a16:creationId xmlns:a16="http://schemas.microsoft.com/office/drawing/2014/main" id="{FA469640-3822-82A9-713F-C8004A775BAE}"/>
              </a:ext>
            </a:extLst>
          </p:cNvPr>
          <p:cNvCxnSpPr/>
          <p:nvPr/>
        </p:nvCxnSpPr>
        <p:spPr>
          <a:xfrm>
            <a:off x="5089855" y="3372513"/>
            <a:ext cx="0" cy="7480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E3BC6745-2D32-2C62-3211-6B3B92A1AEEC}"/>
              </a:ext>
            </a:extLst>
          </p:cNvPr>
          <p:cNvSpPr txBox="1"/>
          <p:nvPr/>
        </p:nvSpPr>
        <p:spPr>
          <a:xfrm>
            <a:off x="4745337" y="2818516"/>
            <a:ext cx="646331" cy="369332"/>
          </a:xfrm>
          <a:prstGeom prst="rect">
            <a:avLst/>
          </a:prstGeom>
          <a:noFill/>
        </p:spPr>
        <p:txBody>
          <a:bodyPr wrap="none" rtlCol="0">
            <a:spAutoFit/>
          </a:bodyPr>
          <a:lstStyle/>
          <a:p>
            <a:r>
              <a:rPr lang="en-US" altLang="zh-CN" dirty="0"/>
              <a:t>Now</a:t>
            </a:r>
            <a:endParaRPr lang="zh-CN" altLang="en-US" dirty="0"/>
          </a:p>
        </p:txBody>
      </p:sp>
      <p:cxnSp>
        <p:nvCxnSpPr>
          <p:cNvPr id="14" name="直接箭头连接符 13">
            <a:extLst>
              <a:ext uri="{FF2B5EF4-FFF2-40B4-BE49-F238E27FC236}">
                <a16:creationId xmlns:a16="http://schemas.microsoft.com/office/drawing/2014/main" id="{DD0C3024-453D-0C62-55E2-EFBAD89D9F86}"/>
              </a:ext>
            </a:extLst>
          </p:cNvPr>
          <p:cNvCxnSpPr>
            <a:cxnSpLocks/>
          </p:cNvCxnSpPr>
          <p:nvPr/>
        </p:nvCxnSpPr>
        <p:spPr>
          <a:xfrm>
            <a:off x="5931103" y="3242256"/>
            <a:ext cx="0" cy="9605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73D521EA-291C-C404-2D64-7E8AB5DEAFF3}"/>
              </a:ext>
            </a:extLst>
          </p:cNvPr>
          <p:cNvSpPr txBox="1"/>
          <p:nvPr/>
        </p:nvSpPr>
        <p:spPr>
          <a:xfrm>
            <a:off x="5956659" y="2466089"/>
            <a:ext cx="3775393" cy="369332"/>
          </a:xfrm>
          <a:prstGeom prst="rect">
            <a:avLst/>
          </a:prstGeom>
          <a:noFill/>
        </p:spPr>
        <p:txBody>
          <a:bodyPr wrap="none" rtlCol="0">
            <a:spAutoFit/>
          </a:bodyPr>
          <a:lstStyle/>
          <a:p>
            <a:r>
              <a:rPr lang="en-US" altLang="zh-CN" dirty="0"/>
              <a:t>New schedule start time is in future</a:t>
            </a:r>
            <a:endParaRPr lang="zh-CN" altLang="en-US" dirty="0"/>
          </a:p>
        </p:txBody>
      </p:sp>
      <p:grpSp>
        <p:nvGrpSpPr>
          <p:cNvPr id="33" name="组合 32">
            <a:extLst>
              <a:ext uri="{FF2B5EF4-FFF2-40B4-BE49-F238E27FC236}">
                <a16:creationId xmlns:a16="http://schemas.microsoft.com/office/drawing/2014/main" id="{C86E3B6A-D2BC-B20C-F491-95DF5EAA9344}"/>
              </a:ext>
            </a:extLst>
          </p:cNvPr>
          <p:cNvGrpSpPr/>
          <p:nvPr/>
        </p:nvGrpSpPr>
        <p:grpSpPr>
          <a:xfrm>
            <a:off x="917029" y="2259291"/>
            <a:ext cx="3085837" cy="658349"/>
            <a:chOff x="639532" y="3205458"/>
            <a:chExt cx="3085837" cy="658349"/>
          </a:xfrm>
        </p:grpSpPr>
        <p:sp>
          <p:nvSpPr>
            <p:cNvPr id="25" name="文本框 24">
              <a:extLst>
                <a:ext uri="{FF2B5EF4-FFF2-40B4-BE49-F238E27FC236}">
                  <a16:creationId xmlns:a16="http://schemas.microsoft.com/office/drawing/2014/main" id="{4A94251B-3DE3-82AF-67C8-C049C9955003}"/>
                </a:ext>
              </a:extLst>
            </p:cNvPr>
            <p:cNvSpPr txBox="1"/>
            <p:nvPr/>
          </p:nvSpPr>
          <p:spPr>
            <a:xfrm>
              <a:off x="1104139" y="3205458"/>
              <a:ext cx="2621230" cy="646331"/>
            </a:xfrm>
            <a:prstGeom prst="rect">
              <a:avLst/>
            </a:prstGeom>
            <a:noFill/>
          </p:spPr>
          <p:txBody>
            <a:bodyPr wrap="none" rtlCol="0">
              <a:spAutoFit/>
            </a:bodyPr>
            <a:lstStyle/>
            <a:p>
              <a:r>
                <a:rPr lang="en-US" altLang="zh-CN" dirty="0"/>
                <a:t>Arrive of New schedule/</a:t>
              </a:r>
            </a:p>
            <a:p>
              <a:r>
                <a:rPr lang="en-US" altLang="zh-CN" dirty="0"/>
                <a:t>Schedule update</a:t>
              </a:r>
              <a:endParaRPr lang="zh-CN" altLang="en-US" dirty="0"/>
            </a:p>
          </p:txBody>
        </p:sp>
        <p:pic>
          <p:nvPicPr>
            <p:cNvPr id="31" name="图形 30" descr="信封 纯色填充">
              <a:extLst>
                <a:ext uri="{FF2B5EF4-FFF2-40B4-BE49-F238E27FC236}">
                  <a16:creationId xmlns:a16="http://schemas.microsoft.com/office/drawing/2014/main" id="{2D0C6967-035E-8294-9CA7-31BCB04DA2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9532" y="3412739"/>
              <a:ext cx="451068" cy="451068"/>
            </a:xfrm>
            <a:prstGeom prst="rect">
              <a:avLst/>
            </a:prstGeom>
          </p:spPr>
        </p:pic>
        <p:sp>
          <p:nvSpPr>
            <p:cNvPr id="32" name="箭头: 下 31">
              <a:extLst>
                <a:ext uri="{FF2B5EF4-FFF2-40B4-BE49-F238E27FC236}">
                  <a16:creationId xmlns:a16="http://schemas.microsoft.com/office/drawing/2014/main" id="{1942CA8E-4B08-7ED4-D4A2-89BB58BE2A6B}"/>
                </a:ext>
              </a:extLst>
            </p:cNvPr>
            <p:cNvSpPr/>
            <p:nvPr/>
          </p:nvSpPr>
          <p:spPr>
            <a:xfrm>
              <a:off x="771176" y="3280376"/>
              <a:ext cx="231499" cy="159427"/>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grpSp>
      <p:sp>
        <p:nvSpPr>
          <p:cNvPr id="34" name="箭头: 手杖形 33">
            <a:extLst>
              <a:ext uri="{FF2B5EF4-FFF2-40B4-BE49-F238E27FC236}">
                <a16:creationId xmlns:a16="http://schemas.microsoft.com/office/drawing/2014/main" id="{E46A15C5-F4D9-46DF-9CEB-754B0B0C2111}"/>
              </a:ext>
            </a:extLst>
          </p:cNvPr>
          <p:cNvSpPr/>
          <p:nvPr/>
        </p:nvSpPr>
        <p:spPr>
          <a:xfrm>
            <a:off x="4059044" y="2385983"/>
            <a:ext cx="891317" cy="466342"/>
          </a:xfrm>
          <a:prstGeom prst="uturn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705590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par>
                                <p:cTn id="15" presetID="47" presetClass="entr" presetSubtype="0" fill="hold" grpId="1"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grpId="0" nodeType="clickEffect">
                                  <p:stCondLst>
                                    <p:cond delay="0"/>
                                  </p:stCondLst>
                                  <p:childTnLst>
                                    <p:animMotion origin="layout" path="M 2.08333E-7 0 L 2.08333E-7 0.07847 " pathEditMode="relative" rAng="0" ptsTypes="AA">
                                      <p:cBhvr>
                                        <p:cTn id="33" dur="2000" fill="hold"/>
                                        <p:tgtEl>
                                          <p:spTgt spid="9"/>
                                        </p:tgtEl>
                                        <p:attrNameLst>
                                          <p:attrName>ppt_x</p:attrName>
                                          <p:attrName>ppt_y</p:attrName>
                                        </p:attrNameLst>
                                      </p:cBhvr>
                                      <p:rCtr x="0" y="39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6" grpId="0"/>
      <p:bldP spid="34" grpId="0" animBg="1"/>
    </p:bldLst>
  </p:timing>
</p:sld>
</file>

<file path=ppt/theme/theme1.xml><?xml version="1.0" encoding="utf-8"?>
<a:theme xmlns:a="http://schemas.openxmlformats.org/drawingml/2006/main"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1400" dirty="0" smtClean="0">
            <a:solidFill>
              <a:schemeClr val="tx1"/>
            </a:solidFill>
          </a:defRPr>
        </a:defPPr>
      </a:lstStyle>
      <a:style>
        <a:lnRef idx="2">
          <a:schemeClr val="accent1">
            <a:shade val="15000"/>
          </a:schemeClr>
        </a:lnRef>
        <a:fillRef idx="1">
          <a:schemeClr val="accent1"/>
        </a:fillRef>
        <a:effectRef idx="0">
          <a:schemeClr val="accent1"/>
        </a:effectRef>
        <a:fontRef idx="minor">
          <a:schemeClr val="dk1"/>
        </a:fontRef>
      </a:style>
    </a:spDef>
    <a:txDef>
      <a:spPr>
        <a:noFill/>
      </a:spPr>
      <a:bodyPr wrap="none" rtlCol="0">
        <a:spAutoFit/>
      </a:bodyPr>
      <a:lstStyle>
        <a:defPPr algn="l">
          <a:defRPr sz="1400" dirty="0" err="1" smtClean="0"/>
        </a:defPPr>
      </a:lstStyle>
    </a:txDef>
  </a:objectDefaults>
  <a:extraClrSchemeLst/>
  <a:extLst>
    <a:ext uri="{05A4C25C-085E-4340-85A3-A5531E510DB2}">
      <thm15:themeFamily xmlns:thm15="http://schemas.microsoft.com/office/thememl/2012/main" name="190821_Fachgebiete_16_9" id="{4167EB80-7A57-45AC-87C0-9710C95596CB}" vid="{AE9E3739-18FD-458E-840A-3D2AFF87B7F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
  <TotalTime>203</TotalTime>
  <Words>1477</Words>
  <Application>Microsoft Office PowerPoint</Application>
  <PresentationFormat>宽屏</PresentationFormat>
  <Paragraphs>249</Paragraphs>
  <Slides>12</Slides>
  <Notes>11</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12</vt:i4>
      </vt:variant>
    </vt:vector>
  </HeadingPairs>
  <TitlesOfParts>
    <vt:vector size="16" baseType="lpstr">
      <vt:lpstr>Arial</vt:lpstr>
      <vt:lpstr>Calibri</vt:lpstr>
      <vt:lpstr>Wingdings</vt:lpstr>
      <vt:lpstr>IMS_16_9</vt:lpstr>
      <vt:lpstr>System components</vt:lpstr>
      <vt:lpstr>Hardware</vt:lpstr>
      <vt:lpstr>Main functional components </vt:lpstr>
      <vt:lpstr>Main functional components </vt:lpstr>
      <vt:lpstr>Charge modes </vt:lpstr>
      <vt:lpstr>Detailed charging steps </vt:lpstr>
      <vt:lpstr>Trim of plan – Influence of delay </vt:lpstr>
      <vt:lpstr>Trim of plan – Influence of delay </vt:lpstr>
      <vt:lpstr>Trim of plan </vt:lpstr>
      <vt:lpstr>Trim of plan </vt:lpstr>
      <vt:lpstr>Trim of plan – Influence of delay </vt:lpstr>
      <vt:lpstr>VIELEN DANK!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IMS Medienbüro</dc:creator>
  <cp:lastModifiedBy>雨男 蒋</cp:lastModifiedBy>
  <cp:revision>58</cp:revision>
  <dcterms:created xsi:type="dcterms:W3CDTF">2019-08-29T13:29:49Z</dcterms:created>
  <dcterms:modified xsi:type="dcterms:W3CDTF">2025-05-10T08:44:40Z</dcterms:modified>
</cp:coreProperties>
</file>